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png" ContentType="image/pn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Default Extension="jpg" ContentType="image/jpg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x="18288000" cy="10287000"/>
  <p:notesSz cx="18288000" cy="10287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8550" b="0" i="0">
                <a:solidFill>
                  <a:srgbClr val="FF7C64"/>
                </a:solidFill>
                <a:latin typeface="Microsoft Sans Serif"/>
                <a:cs typeface="Microsoft Sans Serif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0F2A2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9143987" y="0"/>
            <a:ext cx="9525" cy="10287000"/>
          </a:xfrm>
          <a:custGeom>
            <a:avLst/>
            <a:gdLst/>
            <a:ahLst/>
            <a:cxnLst/>
            <a:rect l="l" t="t" r="r" b="b"/>
            <a:pathLst>
              <a:path w="9525" h="10287000">
                <a:moveTo>
                  <a:pt x="9524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9524" y="0"/>
                </a:lnTo>
                <a:lnTo>
                  <a:pt x="9524" y="102869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8" name="bg object 1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9398" y="6622398"/>
            <a:ext cx="5695949" cy="3664600"/>
          </a:xfrm>
          <a:prstGeom prst="rect">
            <a:avLst/>
          </a:prstGeom>
        </p:spPr>
      </p:pic>
      <p:pic>
        <p:nvPicPr>
          <p:cNvPr id="19" name="bg object 1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663863" y="6441734"/>
            <a:ext cx="4752974" cy="3845265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8550" b="0" i="0">
                <a:solidFill>
                  <a:srgbClr val="FF7C64"/>
                </a:solidFill>
                <a:latin typeface="Microsoft Sans Serif"/>
                <a:cs typeface="Microsoft Sans Serif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322529" y="3"/>
            <a:ext cx="5965470" cy="6001886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5108330"/>
            <a:ext cx="5038166" cy="5178668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8550" b="0" i="0">
                <a:solidFill>
                  <a:srgbClr val="FF7C64"/>
                </a:solidFill>
                <a:latin typeface="Microsoft Sans Serif"/>
                <a:cs typeface="Microsoft Sans Serif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0A413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693474" y="1176371"/>
            <a:ext cx="12901051" cy="13290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550" b="0" i="0">
                <a:solidFill>
                  <a:srgbClr val="FF7C64"/>
                </a:solidFill>
                <a:latin typeface="Microsoft Sans Serif"/>
                <a:cs typeface="Microsoft Sans Serif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028700" y="2321810"/>
            <a:ext cx="16249650" cy="67246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g"/><Relationship Id="rId3" Type="http://schemas.openxmlformats.org/officeDocument/2006/relationships/image" Target="../media/image16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3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7" Type="http://schemas.openxmlformats.org/officeDocument/2006/relationships/image" Target="../media/image23.png"/><Relationship Id="rId8" Type="http://schemas.openxmlformats.org/officeDocument/2006/relationships/image" Target="../media/image24.png"/><Relationship Id="rId9" Type="http://schemas.openxmlformats.org/officeDocument/2006/relationships/image" Target="../media/image25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6.jpg"/><Relationship Id="rId3" Type="http://schemas.openxmlformats.org/officeDocument/2006/relationships/image" Target="../media/image27.jp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8.jpg"/><Relationship Id="rId3" Type="http://schemas.openxmlformats.org/officeDocument/2006/relationships/image" Target="../media/image29.jp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0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Relationship Id="rId3" Type="http://schemas.openxmlformats.org/officeDocument/2006/relationships/hyperlink" Target="https://ieeexplore.ieee.org/xpl/conhome/7893644/proceeding" TargetMode="External"/><Relationship Id="rId4" Type="http://schemas.openxmlformats.org/officeDocument/2006/relationships/hyperlink" Target="https://ieeexplore.ieee.org/xpl/conhome/9792621/proceeding" TargetMode="External"/><Relationship Id="rId5" Type="http://schemas.openxmlformats.org/officeDocument/2006/relationships/hyperlink" Target="https://www.sciencedirect.com/journal/journal-of-retailing-and-consumer-services" TargetMode="External"/><Relationship Id="rId6" Type="http://schemas.openxmlformats.org/officeDocument/2006/relationships/hyperlink" Target="https://www.sciencedirect.com/journal/journal-of-retailing-and-consumer-services/vol/57/suppl/C" TargetMode="External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3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s://www.researchgate.net/scientific-contributions/Xolani-Lombo-2226706027?_sg%5B0%5D=227DRRTfweLemicjTSw24sykW95YYtdJ_z03jq_k_5XnqO8GOXzZzBJaPyb-_11QgJNpj8Q.VKYkdXrGoEQhMJMDqnDQNSuroba0VRERWArTEbxb_4ke5-9gR6xqwoKSaZO5ERZxCQeCzD3nyFpV_GoWGfTQ3A&amp;_sg%5B1%5D=GFTnyi8VQxnquM4XUuZjETfAFt1amj8Q0hCWllUxiSxpfN-t1tpwi522QGB79Go8GxLFmQg.RsbMRALVUjuWJb0FRcl-yl9hTWvr0ZPu619txgCPQxoEimtEfbdJ6c_ck0_khl-2bstMdmNvA00062YuatJOAw" TargetMode="External"/><Relationship Id="rId3" Type="http://schemas.openxmlformats.org/officeDocument/2006/relationships/hyperlink" Target="https://www.researchgate.net/profile/Oyelade-Olaide?_sg%5B0%5D=227DRRTfweLemicjTSw24sykW95YYtdJ_z03jq_k_5XnqO8GOXzZzBJaPyb-_11QgJNpj8Q.VKYkdXrGoEQhMJMDqnDQNSuroba0VRERWArTEbxb_4ke5-9gR6xqwoKSaZO5ERZxCQeCzD3nyFpV_GoWGfTQ3A&amp;_sg%5B1%5D=GFTnyi8VQxnquM4XUuZjETfAFt1amj8Q0hCWllUxiSxpfN-t1tpwi522QGB79Go8GxLFmQg.RsbMRALVUjuWJb0FRcl-yl9hTWvr0ZPu619txgCPQxoEimtEfbdJ6c_ck0_khl-2bstMdmNvA00062YuatJOAw" TargetMode="External"/><Relationship Id="rId4" Type="http://schemas.openxmlformats.org/officeDocument/2006/relationships/hyperlink" Target="https://www.researchgate.net/profile/Absalom-Ezugwu?_sg%5B0%5D=227DRRTfweLemicjTSw24sykW95YYtdJ_z03jq_k_5XnqO8GOXzZzBJaPyb-_11QgJNpj8Q.VKYkdXrGoEQhMJMDqnDQNSuroba0VRERWArTEbxb_4ke5-9gR6xqwoKSaZO5ERZxCQeCzD3nyFpV_GoWGfTQ3A&amp;_sg%5B1%5D=GFTnyi8VQxnquM4XUuZjETfAFt1amj8Q0hCWllUxiSxpfN-t1tpwi522QGB79Go8GxLFmQg.RsbMRALVUjuWJb0FRcl-yl9hTWvr0ZPu619txgCPQxoEimtEfbdJ6c_ck0_khl-2bstMdmNvA00062YuatJOAw" TargetMode="External"/><Relationship Id="rId5" Type="http://schemas.openxmlformats.org/officeDocument/2006/relationships/hyperlink" Target="https://www.researchgate.net/profile/Yulia-Kuznetsova-11?_sg%5B0%5D=9OGTyNURsvxe3Tzxgj8sQOXyC8gyiTb2GLMFvMb_3-opFeDdFLVVrhMPzbjuggJ8AXt0aRs.BoADQZhACz_Se9BmmS1rDWWOdyLbrQs7V1lXvluHpYOc3_vbWZZKEPQzLW6Fr9E3jGllq5aK1C7CKCham8fSbQ&amp;_sg%5B1%5D=qnau9dy_a0n0nbxt5l4wpr25Z4UkFnmnF3TBuFsHC6sfUZutrsc3UWghhJLJrQ6cPYK81vk.kH5TjXxzyz2m0p_Z5NOn-8zcpe7vN_Ih5VlVAxHR_DF1ii7syBp0a6kXtaiF5zeTkOYY3vLNpv1zSJkaUEhsgw" TargetMode="External"/><Relationship Id="rId6" Type="http://schemas.openxmlformats.org/officeDocument/2006/relationships/hyperlink" Target="https://www.researchgate.net/profile/Maxim-Stankevich?_sg%5B0%5D=9OGTyNURsvxe3Tzxgj8sQOXyC8gyiTb2GLMFvMb_3-opFeDdFLVVrhMPzbjuggJ8AXt0aRs.BoADQZhACz_Se9BmmS1rDWWOdyLbrQs7V1lXvluHpYOc3_vbWZZKEPQzLW6Fr9E3jGllq5aK1C7CKCham8fSbQ&amp;_sg%5B1%5D=qnau9dy_a0n0nbxt5l4wpr25Z4UkFnmnF3TBuFsHC6sfUZutrsc3UWghhJLJrQ6cPYK81vk.kH5TjXxzyz2m0p_Z5NOn-8zcpe7vN_Ih5VlVAxHR_DF1ii7syBp0a6kXtaiF5zeTkOYY3vLNpv1zSJkaUEhsgw" TargetMode="External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7999" cy="102869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318570" y="417644"/>
              <a:ext cx="17592675" cy="9525000"/>
            </a:xfrm>
            <a:custGeom>
              <a:avLst/>
              <a:gdLst/>
              <a:ahLst/>
              <a:cxnLst/>
              <a:rect l="l" t="t" r="r" b="b"/>
              <a:pathLst>
                <a:path w="17592675" h="9525000">
                  <a:moveTo>
                    <a:pt x="17592590" y="9524999"/>
                  </a:moveTo>
                  <a:lnTo>
                    <a:pt x="0" y="9524999"/>
                  </a:lnTo>
                  <a:lnTo>
                    <a:pt x="0" y="0"/>
                  </a:lnTo>
                  <a:lnTo>
                    <a:pt x="17592590" y="0"/>
                  </a:lnTo>
                  <a:lnTo>
                    <a:pt x="17592590" y="9524999"/>
                  </a:lnTo>
                  <a:close/>
                </a:path>
              </a:pathLst>
            </a:custGeom>
            <a:solidFill>
              <a:srgbClr val="456164">
                <a:alpha val="5293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7436445" y="6437826"/>
              <a:ext cx="852169" cy="1676400"/>
            </a:xfrm>
            <a:custGeom>
              <a:avLst/>
              <a:gdLst/>
              <a:ahLst/>
              <a:cxnLst/>
              <a:rect l="l" t="t" r="r" b="b"/>
              <a:pathLst>
                <a:path w="852169" h="1676400">
                  <a:moveTo>
                    <a:pt x="838199" y="1676399"/>
                  </a:moveTo>
                  <a:lnTo>
                    <a:pt x="790635" y="1675072"/>
                  </a:lnTo>
                  <a:lnTo>
                    <a:pt x="743767" y="1671139"/>
                  </a:lnTo>
                  <a:lnTo>
                    <a:pt x="697665" y="1664670"/>
                  </a:lnTo>
                  <a:lnTo>
                    <a:pt x="652402" y="1655735"/>
                  </a:lnTo>
                  <a:lnTo>
                    <a:pt x="608046" y="1644406"/>
                  </a:lnTo>
                  <a:lnTo>
                    <a:pt x="564670" y="1630754"/>
                  </a:lnTo>
                  <a:lnTo>
                    <a:pt x="522343" y="1614849"/>
                  </a:lnTo>
                  <a:lnTo>
                    <a:pt x="481138" y="1596762"/>
                  </a:lnTo>
                  <a:lnTo>
                    <a:pt x="441123" y="1576564"/>
                  </a:lnTo>
                  <a:lnTo>
                    <a:pt x="402371" y="1554325"/>
                  </a:lnTo>
                  <a:lnTo>
                    <a:pt x="364952" y="1530116"/>
                  </a:lnTo>
                  <a:lnTo>
                    <a:pt x="328936" y="1504009"/>
                  </a:lnTo>
                  <a:lnTo>
                    <a:pt x="294395" y="1476073"/>
                  </a:lnTo>
                  <a:lnTo>
                    <a:pt x="261399" y="1446380"/>
                  </a:lnTo>
                  <a:lnTo>
                    <a:pt x="230019" y="1415000"/>
                  </a:lnTo>
                  <a:lnTo>
                    <a:pt x="200326" y="1382004"/>
                  </a:lnTo>
                  <a:lnTo>
                    <a:pt x="172390" y="1347463"/>
                  </a:lnTo>
                  <a:lnTo>
                    <a:pt x="146282" y="1311447"/>
                  </a:lnTo>
                  <a:lnTo>
                    <a:pt x="122074" y="1274028"/>
                  </a:lnTo>
                  <a:lnTo>
                    <a:pt x="99835" y="1235275"/>
                  </a:lnTo>
                  <a:lnTo>
                    <a:pt x="79637" y="1195261"/>
                  </a:lnTo>
                  <a:lnTo>
                    <a:pt x="61549" y="1154055"/>
                  </a:lnTo>
                  <a:lnTo>
                    <a:pt x="45644" y="1111729"/>
                  </a:lnTo>
                  <a:lnTo>
                    <a:pt x="31992" y="1068352"/>
                  </a:lnTo>
                  <a:lnTo>
                    <a:pt x="20664" y="1023997"/>
                  </a:lnTo>
                  <a:lnTo>
                    <a:pt x="11729" y="978733"/>
                  </a:lnTo>
                  <a:lnTo>
                    <a:pt x="5260" y="932632"/>
                  </a:lnTo>
                  <a:lnTo>
                    <a:pt x="1326" y="885764"/>
                  </a:lnTo>
                  <a:lnTo>
                    <a:pt x="0" y="838199"/>
                  </a:lnTo>
                  <a:lnTo>
                    <a:pt x="1326" y="790635"/>
                  </a:lnTo>
                  <a:lnTo>
                    <a:pt x="5260" y="743767"/>
                  </a:lnTo>
                  <a:lnTo>
                    <a:pt x="11729" y="697665"/>
                  </a:lnTo>
                  <a:lnTo>
                    <a:pt x="20664" y="652401"/>
                  </a:lnTo>
                  <a:lnTo>
                    <a:pt x="31992" y="608046"/>
                  </a:lnTo>
                  <a:lnTo>
                    <a:pt x="45644" y="564670"/>
                  </a:lnTo>
                  <a:lnTo>
                    <a:pt x="61549" y="522343"/>
                  </a:lnTo>
                  <a:lnTo>
                    <a:pt x="79637" y="481137"/>
                  </a:lnTo>
                  <a:lnTo>
                    <a:pt x="99835" y="441123"/>
                  </a:lnTo>
                  <a:lnTo>
                    <a:pt x="122074" y="402371"/>
                  </a:lnTo>
                  <a:lnTo>
                    <a:pt x="146282" y="364952"/>
                  </a:lnTo>
                  <a:lnTo>
                    <a:pt x="172390" y="328936"/>
                  </a:lnTo>
                  <a:lnTo>
                    <a:pt x="200326" y="294395"/>
                  </a:lnTo>
                  <a:lnTo>
                    <a:pt x="230019" y="261399"/>
                  </a:lnTo>
                  <a:lnTo>
                    <a:pt x="261399" y="230019"/>
                  </a:lnTo>
                  <a:lnTo>
                    <a:pt x="294395" y="200325"/>
                  </a:lnTo>
                  <a:lnTo>
                    <a:pt x="328936" y="172390"/>
                  </a:lnTo>
                  <a:lnTo>
                    <a:pt x="364952" y="146282"/>
                  </a:lnTo>
                  <a:lnTo>
                    <a:pt x="402371" y="122073"/>
                  </a:lnTo>
                  <a:lnTo>
                    <a:pt x="441123" y="99835"/>
                  </a:lnTo>
                  <a:lnTo>
                    <a:pt x="481138" y="79636"/>
                  </a:lnTo>
                  <a:lnTo>
                    <a:pt x="522343" y="61549"/>
                  </a:lnTo>
                  <a:lnTo>
                    <a:pt x="564670" y="45644"/>
                  </a:lnTo>
                  <a:lnTo>
                    <a:pt x="608046" y="31992"/>
                  </a:lnTo>
                  <a:lnTo>
                    <a:pt x="652402" y="20663"/>
                  </a:lnTo>
                  <a:lnTo>
                    <a:pt x="697665" y="11729"/>
                  </a:lnTo>
                  <a:lnTo>
                    <a:pt x="743767" y="5260"/>
                  </a:lnTo>
                  <a:lnTo>
                    <a:pt x="790635" y="1326"/>
                  </a:lnTo>
                  <a:lnTo>
                    <a:pt x="838210" y="0"/>
                  </a:lnTo>
                  <a:lnTo>
                    <a:pt x="851554" y="372"/>
                  </a:lnTo>
                  <a:lnTo>
                    <a:pt x="851554" y="1676027"/>
                  </a:lnTo>
                  <a:lnTo>
                    <a:pt x="838199" y="1676399"/>
                  </a:lnTo>
                  <a:close/>
                </a:path>
              </a:pathLst>
            </a:custGeom>
            <a:solidFill>
              <a:srgbClr val="FF7C6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424444" y="4915572"/>
              <a:ext cx="13708380" cy="2888615"/>
            </a:xfrm>
            <a:custGeom>
              <a:avLst/>
              <a:gdLst/>
              <a:ahLst/>
              <a:cxnLst/>
              <a:rect l="l" t="t" r="r" b="b"/>
              <a:pathLst>
                <a:path w="13708380" h="2888615">
                  <a:moveTo>
                    <a:pt x="7037527" y="2839389"/>
                  </a:moveTo>
                  <a:lnTo>
                    <a:pt x="7025653" y="2839389"/>
                  </a:lnTo>
                  <a:lnTo>
                    <a:pt x="7025653" y="2876588"/>
                  </a:lnTo>
                  <a:lnTo>
                    <a:pt x="6681063" y="2876588"/>
                  </a:lnTo>
                  <a:lnTo>
                    <a:pt x="6681063" y="2888450"/>
                  </a:lnTo>
                  <a:lnTo>
                    <a:pt x="7037527" y="2888450"/>
                  </a:lnTo>
                  <a:lnTo>
                    <a:pt x="7037527" y="2839389"/>
                  </a:lnTo>
                  <a:close/>
                </a:path>
                <a:path w="13708380" h="2888615">
                  <a:moveTo>
                    <a:pt x="7145223" y="106832"/>
                  </a:moveTo>
                  <a:lnTo>
                    <a:pt x="7096125" y="106832"/>
                  </a:lnTo>
                  <a:lnTo>
                    <a:pt x="7096125" y="118706"/>
                  </a:lnTo>
                  <a:lnTo>
                    <a:pt x="7133349" y="118706"/>
                  </a:lnTo>
                  <a:lnTo>
                    <a:pt x="7133349" y="2612275"/>
                  </a:lnTo>
                  <a:lnTo>
                    <a:pt x="7132548" y="2612275"/>
                  </a:lnTo>
                  <a:lnTo>
                    <a:pt x="7133349" y="2770543"/>
                  </a:lnTo>
                  <a:lnTo>
                    <a:pt x="7095337" y="2770543"/>
                  </a:lnTo>
                  <a:lnTo>
                    <a:pt x="7095337" y="49072"/>
                  </a:lnTo>
                  <a:lnTo>
                    <a:pt x="7083463" y="49072"/>
                  </a:lnTo>
                  <a:lnTo>
                    <a:pt x="7083463" y="60934"/>
                  </a:lnTo>
                  <a:lnTo>
                    <a:pt x="7083463" y="106832"/>
                  </a:lnTo>
                  <a:lnTo>
                    <a:pt x="7083463" y="118706"/>
                  </a:lnTo>
                  <a:lnTo>
                    <a:pt x="7083463" y="2770543"/>
                  </a:lnTo>
                  <a:lnTo>
                    <a:pt x="7025653" y="2770543"/>
                  </a:lnTo>
                  <a:lnTo>
                    <a:pt x="7037527" y="2826728"/>
                  </a:lnTo>
                  <a:lnTo>
                    <a:pt x="7037527" y="2782417"/>
                  </a:lnTo>
                  <a:lnTo>
                    <a:pt x="7083463" y="2782417"/>
                  </a:lnTo>
                  <a:lnTo>
                    <a:pt x="7083463" y="2826728"/>
                  </a:lnTo>
                  <a:lnTo>
                    <a:pt x="7037527" y="2826728"/>
                  </a:lnTo>
                  <a:lnTo>
                    <a:pt x="7026440" y="2826728"/>
                  </a:lnTo>
                  <a:lnTo>
                    <a:pt x="7025653" y="2826728"/>
                  </a:lnTo>
                  <a:lnTo>
                    <a:pt x="6681063" y="2826728"/>
                  </a:lnTo>
                  <a:lnTo>
                    <a:pt x="331495" y="2826728"/>
                  </a:lnTo>
                  <a:lnTo>
                    <a:pt x="117195" y="2826728"/>
                  </a:lnTo>
                  <a:lnTo>
                    <a:pt x="117195" y="2770543"/>
                  </a:lnTo>
                  <a:lnTo>
                    <a:pt x="105308" y="2770543"/>
                  </a:lnTo>
                  <a:lnTo>
                    <a:pt x="105308" y="2782417"/>
                  </a:lnTo>
                  <a:lnTo>
                    <a:pt x="105308" y="2826728"/>
                  </a:lnTo>
                  <a:lnTo>
                    <a:pt x="60972" y="2826728"/>
                  </a:lnTo>
                  <a:lnTo>
                    <a:pt x="60972" y="2782417"/>
                  </a:lnTo>
                  <a:lnTo>
                    <a:pt x="105308" y="2782417"/>
                  </a:lnTo>
                  <a:lnTo>
                    <a:pt x="105308" y="2770543"/>
                  </a:lnTo>
                  <a:lnTo>
                    <a:pt x="60972" y="2770543"/>
                  </a:lnTo>
                  <a:lnTo>
                    <a:pt x="60972" y="121869"/>
                  </a:lnTo>
                  <a:lnTo>
                    <a:pt x="120357" y="121869"/>
                  </a:lnTo>
                  <a:lnTo>
                    <a:pt x="120357" y="60934"/>
                  </a:lnTo>
                  <a:lnTo>
                    <a:pt x="331495" y="60934"/>
                  </a:lnTo>
                  <a:lnTo>
                    <a:pt x="6681063" y="60934"/>
                  </a:lnTo>
                  <a:lnTo>
                    <a:pt x="7025653" y="60934"/>
                  </a:lnTo>
                  <a:lnTo>
                    <a:pt x="7025653" y="118706"/>
                  </a:lnTo>
                  <a:lnTo>
                    <a:pt x="7083463" y="118706"/>
                  </a:lnTo>
                  <a:lnTo>
                    <a:pt x="7083463" y="106832"/>
                  </a:lnTo>
                  <a:lnTo>
                    <a:pt x="7037527" y="106832"/>
                  </a:lnTo>
                  <a:lnTo>
                    <a:pt x="7037527" y="60934"/>
                  </a:lnTo>
                  <a:lnTo>
                    <a:pt x="7083463" y="60934"/>
                  </a:lnTo>
                  <a:lnTo>
                    <a:pt x="7083463" y="49072"/>
                  </a:lnTo>
                  <a:lnTo>
                    <a:pt x="7037527" y="49072"/>
                  </a:lnTo>
                  <a:lnTo>
                    <a:pt x="7037527" y="49860"/>
                  </a:lnTo>
                  <a:lnTo>
                    <a:pt x="7026440" y="49860"/>
                  </a:lnTo>
                  <a:lnTo>
                    <a:pt x="7026440" y="49072"/>
                  </a:lnTo>
                  <a:lnTo>
                    <a:pt x="7037527" y="49072"/>
                  </a:lnTo>
                  <a:lnTo>
                    <a:pt x="7037527" y="800"/>
                  </a:lnTo>
                  <a:lnTo>
                    <a:pt x="6681063" y="800"/>
                  </a:lnTo>
                  <a:lnTo>
                    <a:pt x="6681063" y="11874"/>
                  </a:lnTo>
                  <a:lnTo>
                    <a:pt x="6678384" y="11874"/>
                  </a:lnTo>
                  <a:lnTo>
                    <a:pt x="6678384" y="12661"/>
                  </a:lnTo>
                  <a:lnTo>
                    <a:pt x="7025653" y="12661"/>
                  </a:lnTo>
                  <a:lnTo>
                    <a:pt x="7025653" y="49072"/>
                  </a:lnTo>
                  <a:lnTo>
                    <a:pt x="6681063" y="49072"/>
                  </a:lnTo>
                  <a:lnTo>
                    <a:pt x="331495" y="49072"/>
                  </a:lnTo>
                  <a:lnTo>
                    <a:pt x="120357" y="49072"/>
                  </a:lnTo>
                  <a:lnTo>
                    <a:pt x="120357" y="11874"/>
                  </a:lnTo>
                  <a:lnTo>
                    <a:pt x="331495" y="11874"/>
                  </a:lnTo>
                  <a:lnTo>
                    <a:pt x="6678384" y="11874"/>
                  </a:lnTo>
                  <a:lnTo>
                    <a:pt x="6678384" y="800"/>
                  </a:lnTo>
                  <a:lnTo>
                    <a:pt x="6681063" y="800"/>
                  </a:lnTo>
                  <a:lnTo>
                    <a:pt x="6681063" y="0"/>
                  </a:lnTo>
                  <a:lnTo>
                    <a:pt x="331495" y="0"/>
                  </a:lnTo>
                  <a:lnTo>
                    <a:pt x="108483" y="0"/>
                  </a:lnTo>
                  <a:lnTo>
                    <a:pt x="108483" y="49072"/>
                  </a:lnTo>
                  <a:lnTo>
                    <a:pt x="108483" y="60934"/>
                  </a:lnTo>
                  <a:lnTo>
                    <a:pt x="108483" y="110007"/>
                  </a:lnTo>
                  <a:lnTo>
                    <a:pt x="60972" y="110007"/>
                  </a:lnTo>
                  <a:lnTo>
                    <a:pt x="60972" y="60934"/>
                  </a:lnTo>
                  <a:lnTo>
                    <a:pt x="108483" y="60934"/>
                  </a:lnTo>
                  <a:lnTo>
                    <a:pt x="108483" y="49072"/>
                  </a:lnTo>
                  <a:lnTo>
                    <a:pt x="49085" y="49072"/>
                  </a:lnTo>
                  <a:lnTo>
                    <a:pt x="49085" y="110007"/>
                  </a:lnTo>
                  <a:lnTo>
                    <a:pt x="49885" y="110007"/>
                  </a:lnTo>
                  <a:lnTo>
                    <a:pt x="49885" y="121869"/>
                  </a:lnTo>
                  <a:lnTo>
                    <a:pt x="49085" y="121869"/>
                  </a:lnTo>
                  <a:lnTo>
                    <a:pt x="49085" y="2770543"/>
                  </a:lnTo>
                  <a:lnTo>
                    <a:pt x="11874" y="2770543"/>
                  </a:lnTo>
                  <a:lnTo>
                    <a:pt x="11874" y="257987"/>
                  </a:lnTo>
                  <a:lnTo>
                    <a:pt x="12661" y="257987"/>
                  </a:lnTo>
                  <a:lnTo>
                    <a:pt x="12661" y="121869"/>
                  </a:lnTo>
                  <a:lnTo>
                    <a:pt x="49085" y="121869"/>
                  </a:lnTo>
                  <a:lnTo>
                    <a:pt x="49085" y="110007"/>
                  </a:lnTo>
                  <a:lnTo>
                    <a:pt x="787" y="110007"/>
                  </a:lnTo>
                  <a:lnTo>
                    <a:pt x="787" y="257987"/>
                  </a:lnTo>
                  <a:lnTo>
                    <a:pt x="0" y="257987"/>
                  </a:lnTo>
                  <a:lnTo>
                    <a:pt x="0" y="2782417"/>
                  </a:lnTo>
                  <a:lnTo>
                    <a:pt x="49085" y="2782417"/>
                  </a:lnTo>
                  <a:lnTo>
                    <a:pt x="49085" y="2838602"/>
                  </a:lnTo>
                  <a:lnTo>
                    <a:pt x="105308" y="2838602"/>
                  </a:lnTo>
                  <a:lnTo>
                    <a:pt x="105308" y="2887662"/>
                  </a:lnTo>
                  <a:lnTo>
                    <a:pt x="331495" y="2887662"/>
                  </a:lnTo>
                  <a:lnTo>
                    <a:pt x="331495" y="2888450"/>
                  </a:lnTo>
                  <a:lnTo>
                    <a:pt x="6678384" y="2888450"/>
                  </a:lnTo>
                  <a:lnTo>
                    <a:pt x="6678384" y="2876588"/>
                  </a:lnTo>
                  <a:lnTo>
                    <a:pt x="331495" y="2876588"/>
                  </a:lnTo>
                  <a:lnTo>
                    <a:pt x="331495" y="2875788"/>
                  </a:lnTo>
                  <a:lnTo>
                    <a:pt x="117195" y="2876588"/>
                  </a:lnTo>
                  <a:lnTo>
                    <a:pt x="117195" y="2838602"/>
                  </a:lnTo>
                  <a:lnTo>
                    <a:pt x="331495" y="2838602"/>
                  </a:lnTo>
                  <a:lnTo>
                    <a:pt x="6681063" y="2838602"/>
                  </a:lnTo>
                  <a:lnTo>
                    <a:pt x="7025653" y="2838602"/>
                  </a:lnTo>
                  <a:lnTo>
                    <a:pt x="7026440" y="2838602"/>
                  </a:lnTo>
                  <a:lnTo>
                    <a:pt x="7037527" y="2838602"/>
                  </a:lnTo>
                  <a:lnTo>
                    <a:pt x="7095337" y="2838602"/>
                  </a:lnTo>
                  <a:lnTo>
                    <a:pt x="7095337" y="2782417"/>
                  </a:lnTo>
                  <a:lnTo>
                    <a:pt x="7144436" y="2782417"/>
                  </a:lnTo>
                  <a:lnTo>
                    <a:pt x="7144436" y="2612275"/>
                  </a:lnTo>
                  <a:lnTo>
                    <a:pt x="7145223" y="2612275"/>
                  </a:lnTo>
                  <a:lnTo>
                    <a:pt x="7145223" y="106832"/>
                  </a:lnTo>
                  <a:close/>
                </a:path>
                <a:path w="13708380" h="2888615">
                  <a:moveTo>
                    <a:pt x="13600189" y="1379562"/>
                  </a:moveTo>
                  <a:lnTo>
                    <a:pt x="13588302" y="1379562"/>
                  </a:lnTo>
                  <a:lnTo>
                    <a:pt x="13588302" y="1416710"/>
                  </a:lnTo>
                  <a:lnTo>
                    <a:pt x="13322910" y="1416710"/>
                  </a:lnTo>
                  <a:lnTo>
                    <a:pt x="13322910" y="1428572"/>
                  </a:lnTo>
                  <a:lnTo>
                    <a:pt x="13600189" y="1428572"/>
                  </a:lnTo>
                  <a:lnTo>
                    <a:pt x="13600189" y="1379562"/>
                  </a:lnTo>
                  <a:close/>
                </a:path>
                <a:path w="13708380" h="2888615">
                  <a:moveTo>
                    <a:pt x="13707898" y="723277"/>
                  </a:moveTo>
                  <a:lnTo>
                    <a:pt x="13658787" y="723277"/>
                  </a:lnTo>
                  <a:lnTo>
                    <a:pt x="13658787" y="735139"/>
                  </a:lnTo>
                  <a:lnTo>
                    <a:pt x="13696010" y="735139"/>
                  </a:lnTo>
                  <a:lnTo>
                    <a:pt x="13696010" y="1152702"/>
                  </a:lnTo>
                  <a:lnTo>
                    <a:pt x="13695223" y="1152702"/>
                  </a:lnTo>
                  <a:lnTo>
                    <a:pt x="13696010" y="1310792"/>
                  </a:lnTo>
                  <a:lnTo>
                    <a:pt x="13657999" y="1310792"/>
                  </a:lnTo>
                  <a:lnTo>
                    <a:pt x="13657999" y="665581"/>
                  </a:lnTo>
                  <a:lnTo>
                    <a:pt x="13646125" y="665581"/>
                  </a:lnTo>
                  <a:lnTo>
                    <a:pt x="13646125" y="677430"/>
                  </a:lnTo>
                  <a:lnTo>
                    <a:pt x="13646125" y="723277"/>
                  </a:lnTo>
                  <a:lnTo>
                    <a:pt x="13646125" y="735139"/>
                  </a:lnTo>
                  <a:lnTo>
                    <a:pt x="13646125" y="1310792"/>
                  </a:lnTo>
                  <a:lnTo>
                    <a:pt x="13588302" y="1310792"/>
                  </a:lnTo>
                  <a:lnTo>
                    <a:pt x="13600189" y="1366913"/>
                  </a:lnTo>
                  <a:lnTo>
                    <a:pt x="13600189" y="1322641"/>
                  </a:lnTo>
                  <a:lnTo>
                    <a:pt x="13646125" y="1322641"/>
                  </a:lnTo>
                  <a:lnTo>
                    <a:pt x="13646125" y="1366913"/>
                  </a:lnTo>
                  <a:lnTo>
                    <a:pt x="13600189" y="1366913"/>
                  </a:lnTo>
                  <a:lnTo>
                    <a:pt x="13589102" y="1366913"/>
                  </a:lnTo>
                  <a:lnTo>
                    <a:pt x="13588302" y="1366913"/>
                  </a:lnTo>
                  <a:lnTo>
                    <a:pt x="13322910" y="1366913"/>
                  </a:lnTo>
                  <a:lnTo>
                    <a:pt x="9350819" y="1366913"/>
                  </a:lnTo>
                  <a:lnTo>
                    <a:pt x="9156548" y="1366913"/>
                  </a:lnTo>
                  <a:lnTo>
                    <a:pt x="9156548" y="1310792"/>
                  </a:lnTo>
                  <a:lnTo>
                    <a:pt x="9144660" y="1310792"/>
                  </a:lnTo>
                  <a:lnTo>
                    <a:pt x="9144660" y="1322641"/>
                  </a:lnTo>
                  <a:lnTo>
                    <a:pt x="9144660" y="1366913"/>
                  </a:lnTo>
                  <a:lnTo>
                    <a:pt x="9100312" y="1366913"/>
                  </a:lnTo>
                  <a:lnTo>
                    <a:pt x="9100312" y="1322641"/>
                  </a:lnTo>
                  <a:lnTo>
                    <a:pt x="9144660" y="1322641"/>
                  </a:lnTo>
                  <a:lnTo>
                    <a:pt x="9144660" y="1310792"/>
                  </a:lnTo>
                  <a:lnTo>
                    <a:pt x="9100312" y="1310792"/>
                  </a:lnTo>
                  <a:lnTo>
                    <a:pt x="9100312" y="738301"/>
                  </a:lnTo>
                  <a:lnTo>
                    <a:pt x="9159710" y="738301"/>
                  </a:lnTo>
                  <a:lnTo>
                    <a:pt x="9159710" y="677430"/>
                  </a:lnTo>
                  <a:lnTo>
                    <a:pt x="9350819" y="677430"/>
                  </a:lnTo>
                  <a:lnTo>
                    <a:pt x="13322910" y="677430"/>
                  </a:lnTo>
                  <a:lnTo>
                    <a:pt x="13588302" y="677430"/>
                  </a:lnTo>
                  <a:lnTo>
                    <a:pt x="13588302" y="735139"/>
                  </a:lnTo>
                  <a:lnTo>
                    <a:pt x="13646125" y="735139"/>
                  </a:lnTo>
                  <a:lnTo>
                    <a:pt x="13646125" y="723277"/>
                  </a:lnTo>
                  <a:lnTo>
                    <a:pt x="13600189" y="723277"/>
                  </a:lnTo>
                  <a:lnTo>
                    <a:pt x="13600189" y="677430"/>
                  </a:lnTo>
                  <a:lnTo>
                    <a:pt x="13646125" y="677430"/>
                  </a:lnTo>
                  <a:lnTo>
                    <a:pt x="13646125" y="665581"/>
                  </a:lnTo>
                  <a:lnTo>
                    <a:pt x="13600189" y="665581"/>
                  </a:lnTo>
                  <a:lnTo>
                    <a:pt x="13600189" y="666369"/>
                  </a:lnTo>
                  <a:lnTo>
                    <a:pt x="13589102" y="666369"/>
                  </a:lnTo>
                  <a:lnTo>
                    <a:pt x="13589102" y="665581"/>
                  </a:lnTo>
                  <a:lnTo>
                    <a:pt x="13600189" y="665581"/>
                  </a:lnTo>
                  <a:lnTo>
                    <a:pt x="13600189" y="617359"/>
                  </a:lnTo>
                  <a:lnTo>
                    <a:pt x="13322910" y="617359"/>
                  </a:lnTo>
                  <a:lnTo>
                    <a:pt x="13322910" y="628421"/>
                  </a:lnTo>
                  <a:lnTo>
                    <a:pt x="13321233" y="628421"/>
                  </a:lnTo>
                  <a:lnTo>
                    <a:pt x="13321233" y="629221"/>
                  </a:lnTo>
                  <a:lnTo>
                    <a:pt x="13588302" y="629221"/>
                  </a:lnTo>
                  <a:lnTo>
                    <a:pt x="13588302" y="665581"/>
                  </a:lnTo>
                  <a:lnTo>
                    <a:pt x="13322910" y="665581"/>
                  </a:lnTo>
                  <a:lnTo>
                    <a:pt x="9350819" y="665581"/>
                  </a:lnTo>
                  <a:lnTo>
                    <a:pt x="9159710" y="665581"/>
                  </a:lnTo>
                  <a:lnTo>
                    <a:pt x="9159710" y="628421"/>
                  </a:lnTo>
                  <a:lnTo>
                    <a:pt x="9350819" y="628421"/>
                  </a:lnTo>
                  <a:lnTo>
                    <a:pt x="13321233" y="628421"/>
                  </a:lnTo>
                  <a:lnTo>
                    <a:pt x="13321233" y="617359"/>
                  </a:lnTo>
                  <a:lnTo>
                    <a:pt x="13322910" y="617359"/>
                  </a:lnTo>
                  <a:lnTo>
                    <a:pt x="13322910" y="616572"/>
                  </a:lnTo>
                  <a:lnTo>
                    <a:pt x="9350819" y="616572"/>
                  </a:lnTo>
                  <a:lnTo>
                    <a:pt x="9147835" y="616572"/>
                  </a:lnTo>
                  <a:lnTo>
                    <a:pt x="9147835" y="665581"/>
                  </a:lnTo>
                  <a:lnTo>
                    <a:pt x="9147835" y="677430"/>
                  </a:lnTo>
                  <a:lnTo>
                    <a:pt x="9147835" y="726440"/>
                  </a:lnTo>
                  <a:lnTo>
                    <a:pt x="9100312" y="726440"/>
                  </a:lnTo>
                  <a:lnTo>
                    <a:pt x="9100312" y="677430"/>
                  </a:lnTo>
                  <a:lnTo>
                    <a:pt x="9147835" y="677430"/>
                  </a:lnTo>
                  <a:lnTo>
                    <a:pt x="9147835" y="665581"/>
                  </a:lnTo>
                  <a:lnTo>
                    <a:pt x="9088437" y="665581"/>
                  </a:lnTo>
                  <a:lnTo>
                    <a:pt x="9088437" y="726440"/>
                  </a:lnTo>
                  <a:lnTo>
                    <a:pt x="9089225" y="726440"/>
                  </a:lnTo>
                  <a:lnTo>
                    <a:pt x="9089225" y="738301"/>
                  </a:lnTo>
                  <a:lnTo>
                    <a:pt x="9088437" y="738301"/>
                  </a:lnTo>
                  <a:lnTo>
                    <a:pt x="9088437" y="1310792"/>
                  </a:lnTo>
                  <a:lnTo>
                    <a:pt x="9051214" y="1310792"/>
                  </a:lnTo>
                  <a:lnTo>
                    <a:pt x="9051214" y="874255"/>
                  </a:lnTo>
                  <a:lnTo>
                    <a:pt x="9052001" y="874255"/>
                  </a:lnTo>
                  <a:lnTo>
                    <a:pt x="9052001" y="738301"/>
                  </a:lnTo>
                  <a:lnTo>
                    <a:pt x="9088437" y="738301"/>
                  </a:lnTo>
                  <a:lnTo>
                    <a:pt x="9088437" y="726440"/>
                  </a:lnTo>
                  <a:lnTo>
                    <a:pt x="9040127" y="726440"/>
                  </a:lnTo>
                  <a:lnTo>
                    <a:pt x="9040127" y="874255"/>
                  </a:lnTo>
                  <a:lnTo>
                    <a:pt x="9039327" y="874255"/>
                  </a:lnTo>
                  <a:lnTo>
                    <a:pt x="9039327" y="1322641"/>
                  </a:lnTo>
                  <a:lnTo>
                    <a:pt x="9088437" y="1322641"/>
                  </a:lnTo>
                  <a:lnTo>
                    <a:pt x="9088437" y="1378762"/>
                  </a:lnTo>
                  <a:lnTo>
                    <a:pt x="9144660" y="1378762"/>
                  </a:lnTo>
                  <a:lnTo>
                    <a:pt x="9144660" y="1427772"/>
                  </a:lnTo>
                  <a:lnTo>
                    <a:pt x="9350819" y="1427772"/>
                  </a:lnTo>
                  <a:lnTo>
                    <a:pt x="9350819" y="1428572"/>
                  </a:lnTo>
                  <a:lnTo>
                    <a:pt x="13321233" y="1428572"/>
                  </a:lnTo>
                  <a:lnTo>
                    <a:pt x="13321233" y="1416710"/>
                  </a:lnTo>
                  <a:lnTo>
                    <a:pt x="9350819" y="1416710"/>
                  </a:lnTo>
                  <a:lnTo>
                    <a:pt x="9350819" y="1415923"/>
                  </a:lnTo>
                  <a:lnTo>
                    <a:pt x="9156548" y="1416710"/>
                  </a:lnTo>
                  <a:lnTo>
                    <a:pt x="9156548" y="1378762"/>
                  </a:lnTo>
                  <a:lnTo>
                    <a:pt x="9350819" y="1378762"/>
                  </a:lnTo>
                  <a:lnTo>
                    <a:pt x="13322910" y="1378762"/>
                  </a:lnTo>
                  <a:lnTo>
                    <a:pt x="13588302" y="1378762"/>
                  </a:lnTo>
                  <a:lnTo>
                    <a:pt x="13589102" y="1378762"/>
                  </a:lnTo>
                  <a:lnTo>
                    <a:pt x="13600189" y="1378762"/>
                  </a:lnTo>
                  <a:lnTo>
                    <a:pt x="13657999" y="1378762"/>
                  </a:lnTo>
                  <a:lnTo>
                    <a:pt x="13657999" y="1322641"/>
                  </a:lnTo>
                  <a:lnTo>
                    <a:pt x="13707097" y="1322641"/>
                  </a:lnTo>
                  <a:lnTo>
                    <a:pt x="13707097" y="1152702"/>
                  </a:lnTo>
                  <a:lnTo>
                    <a:pt x="13707898" y="1152702"/>
                  </a:lnTo>
                  <a:lnTo>
                    <a:pt x="13707898" y="723277"/>
                  </a:lnTo>
                  <a:close/>
                </a:path>
              </a:pathLst>
            </a:custGeom>
            <a:solidFill>
              <a:srgbClr val="E25B61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419378" y="1140519"/>
            <a:ext cx="13579475" cy="973455"/>
          </a:xfrm>
          <a:prstGeom prst="rect"/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6200" spc="345" b="1">
                <a:solidFill>
                  <a:srgbClr val="FFFFFF"/>
                </a:solidFill>
                <a:latin typeface="Trebuchet MS"/>
                <a:cs typeface="Trebuchet MS"/>
              </a:rPr>
              <a:t>CYBERBULLYING</a:t>
            </a:r>
            <a:r>
              <a:rPr dirty="0" sz="6200" spc="-39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6200" spc="315" b="1">
                <a:solidFill>
                  <a:srgbClr val="FFFFFF"/>
                </a:solidFill>
                <a:latin typeface="Trebuchet MS"/>
                <a:cs typeface="Trebuchet MS"/>
              </a:rPr>
              <a:t>TWEET</a:t>
            </a:r>
            <a:r>
              <a:rPr dirty="0" sz="6200" spc="-39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6200" spc="365" b="1">
                <a:solidFill>
                  <a:srgbClr val="FFFFFF"/>
                </a:solidFill>
                <a:latin typeface="Trebuchet MS"/>
                <a:cs typeface="Trebuchet MS"/>
              </a:rPr>
              <a:t>ANALYSIS</a:t>
            </a:r>
            <a:endParaRPr sz="62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328611" y="493148"/>
            <a:ext cx="1538160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83210" algn="l"/>
                <a:tab pos="578485" algn="l"/>
                <a:tab pos="957580" algn="l"/>
                <a:tab pos="1231265" algn="l"/>
                <a:tab pos="1512570" algn="l"/>
                <a:tab pos="1816100" algn="l"/>
                <a:tab pos="2057400" algn="l"/>
                <a:tab pos="2328545" algn="l"/>
                <a:tab pos="2617470" algn="l"/>
                <a:tab pos="3078480" algn="l"/>
                <a:tab pos="3496945" algn="l"/>
                <a:tab pos="3771265" algn="l"/>
                <a:tab pos="4044950" algn="l"/>
                <a:tab pos="4506595" algn="l"/>
                <a:tab pos="4773295" algn="l"/>
                <a:tab pos="5076190" algn="l"/>
                <a:tab pos="5547995" algn="l"/>
                <a:tab pos="5818505" algn="l"/>
                <a:tab pos="6127115" algn="l"/>
                <a:tab pos="6612255" algn="l"/>
                <a:tab pos="6882765" algn="l"/>
                <a:tab pos="7153909" algn="l"/>
                <a:tab pos="7486015" algn="l"/>
                <a:tab pos="7757159" algn="l"/>
                <a:tab pos="8027670" algn="l"/>
                <a:tab pos="8298815" algn="l"/>
                <a:tab pos="8569960" algn="l"/>
                <a:tab pos="9041130" algn="l"/>
                <a:tab pos="9327515" algn="l"/>
                <a:tab pos="9598025" algn="l"/>
                <a:tab pos="9869170" algn="l"/>
              </a:tabLst>
            </a:pPr>
            <a:r>
              <a:rPr dirty="0" sz="1800" spc="130">
                <a:solidFill>
                  <a:srgbClr val="FFFFFF"/>
                </a:solidFill>
                <a:latin typeface="Trebuchet MS"/>
                <a:cs typeface="Trebuchet MS"/>
              </a:rPr>
              <a:t>E	</a:t>
            </a:r>
            <a:r>
              <a:rPr dirty="0" sz="1800" spc="180">
                <a:solidFill>
                  <a:srgbClr val="FFFFFF"/>
                </a:solidFill>
                <a:latin typeface="Trebuchet MS"/>
                <a:cs typeface="Trebuchet MS"/>
              </a:rPr>
              <a:t>D	</a:t>
            </a:r>
            <a:r>
              <a:rPr dirty="0" sz="1800" spc="-55">
                <a:solidFill>
                  <a:srgbClr val="FFFFFF"/>
                </a:solidFill>
                <a:latin typeface="Trebuchet MS"/>
                <a:cs typeface="Trebuchet MS"/>
              </a:rPr>
              <a:t>I	</a:t>
            </a:r>
            <a:r>
              <a:rPr dirty="0" sz="1800" spc="114">
                <a:solidFill>
                  <a:srgbClr val="FFFFFF"/>
                </a:solidFill>
                <a:latin typeface="Trebuchet MS"/>
                <a:cs typeface="Trebuchet MS"/>
              </a:rPr>
              <a:t>P	</a:t>
            </a:r>
            <a:r>
              <a:rPr dirty="0" sz="1800" spc="125">
                <a:solidFill>
                  <a:srgbClr val="FFFFFF"/>
                </a:solidFill>
                <a:latin typeface="Trebuchet MS"/>
                <a:cs typeface="Trebuchet MS"/>
              </a:rPr>
              <a:t>R	</a:t>
            </a:r>
            <a:r>
              <a:rPr dirty="0" sz="1800" spc="135">
                <a:solidFill>
                  <a:srgbClr val="FFFFFF"/>
                </a:solidFill>
                <a:latin typeface="Trebuchet MS"/>
                <a:cs typeface="Trebuchet MS"/>
              </a:rPr>
              <a:t>O	</a:t>
            </a:r>
            <a:r>
              <a:rPr dirty="0" sz="1800" spc="5">
                <a:solidFill>
                  <a:srgbClr val="FFFFFF"/>
                </a:solidFill>
                <a:latin typeface="Trebuchet MS"/>
                <a:cs typeface="Trebuchet MS"/>
              </a:rPr>
              <a:t>J	</a:t>
            </a:r>
            <a:r>
              <a:rPr dirty="0" sz="1800" spc="130">
                <a:solidFill>
                  <a:srgbClr val="FFFFFF"/>
                </a:solidFill>
                <a:latin typeface="Trebuchet MS"/>
                <a:cs typeface="Trebuchet MS"/>
              </a:rPr>
              <a:t>E	</a:t>
            </a:r>
            <a:r>
              <a:rPr dirty="0" sz="1800" spc="155">
                <a:solidFill>
                  <a:srgbClr val="FFFFFF"/>
                </a:solidFill>
                <a:latin typeface="Trebuchet MS"/>
                <a:cs typeface="Trebuchet MS"/>
              </a:rPr>
              <a:t>C	</a:t>
            </a:r>
            <a:r>
              <a:rPr dirty="0" sz="1800" spc="50">
                <a:solidFill>
                  <a:srgbClr val="FFFFFF"/>
                </a:solidFill>
                <a:latin typeface="Trebuchet MS"/>
                <a:cs typeface="Trebuchet MS"/>
              </a:rPr>
              <a:t>T	</a:t>
            </a:r>
            <a:r>
              <a:rPr dirty="0" sz="1800" spc="95">
                <a:solidFill>
                  <a:srgbClr val="FFFFFF"/>
                </a:solidFill>
                <a:latin typeface="Trebuchet MS"/>
                <a:cs typeface="Trebuchet MS"/>
              </a:rPr>
              <a:t>-	</a:t>
            </a:r>
            <a:r>
              <a:rPr dirty="0" sz="1800" spc="114">
                <a:solidFill>
                  <a:srgbClr val="FFFFFF"/>
                </a:solidFill>
                <a:latin typeface="Trebuchet MS"/>
                <a:cs typeface="Trebuchet MS"/>
              </a:rPr>
              <a:t>P	P	</a:t>
            </a:r>
            <a:r>
              <a:rPr dirty="0" sz="1800" spc="50">
                <a:solidFill>
                  <a:srgbClr val="FFFFFF"/>
                </a:solidFill>
                <a:latin typeface="Trebuchet MS"/>
                <a:cs typeface="Trebuchet MS"/>
              </a:rPr>
              <a:t>T	</a:t>
            </a:r>
            <a:r>
              <a:rPr dirty="0" sz="1800" spc="114">
                <a:solidFill>
                  <a:srgbClr val="FFFFFF"/>
                </a:solidFill>
                <a:latin typeface="Trebuchet MS"/>
                <a:cs typeface="Trebuchet MS"/>
              </a:rPr>
              <a:t>F	</a:t>
            </a:r>
            <a:r>
              <a:rPr dirty="0" sz="1800" spc="135">
                <a:solidFill>
                  <a:srgbClr val="FFFFFF"/>
                </a:solidFill>
                <a:latin typeface="Trebuchet MS"/>
                <a:cs typeface="Trebuchet MS"/>
              </a:rPr>
              <a:t>O	</a:t>
            </a:r>
            <a:r>
              <a:rPr dirty="0" sz="1800" spc="125">
                <a:solidFill>
                  <a:srgbClr val="FFFFFF"/>
                </a:solidFill>
                <a:latin typeface="Trebuchet MS"/>
                <a:cs typeface="Trebuchet MS"/>
              </a:rPr>
              <a:t>R	</a:t>
            </a:r>
            <a:r>
              <a:rPr dirty="0" sz="1800" spc="130">
                <a:solidFill>
                  <a:srgbClr val="FFFFFF"/>
                </a:solidFill>
                <a:latin typeface="Trebuchet MS"/>
                <a:cs typeface="Trebuchet MS"/>
              </a:rPr>
              <a:t>E	</a:t>
            </a:r>
            <a:r>
              <a:rPr dirty="0" sz="1800" spc="240">
                <a:solidFill>
                  <a:srgbClr val="FFFFFF"/>
                </a:solidFill>
                <a:latin typeface="Trebuchet MS"/>
                <a:cs typeface="Trebuchet MS"/>
              </a:rPr>
              <a:t>N	</a:t>
            </a:r>
            <a:r>
              <a:rPr dirty="0" sz="1800" spc="180">
                <a:solidFill>
                  <a:srgbClr val="FFFFFF"/>
                </a:solidFill>
                <a:latin typeface="Trebuchet MS"/>
                <a:cs typeface="Trebuchet MS"/>
              </a:rPr>
              <a:t>D	</a:t>
            </a:r>
            <a:r>
              <a:rPr dirty="0" sz="1800" spc="225">
                <a:solidFill>
                  <a:srgbClr val="FFFFFF"/>
                </a:solidFill>
                <a:latin typeface="Trebuchet MS"/>
                <a:cs typeface="Trebuchet MS"/>
              </a:rPr>
              <a:t>S	</a:t>
            </a:r>
            <a:r>
              <a:rPr dirty="0" sz="1800" spc="130">
                <a:solidFill>
                  <a:srgbClr val="FFFFFF"/>
                </a:solidFill>
                <a:latin typeface="Trebuchet MS"/>
                <a:cs typeface="Trebuchet MS"/>
              </a:rPr>
              <a:t>E	</a:t>
            </a:r>
            <a:r>
              <a:rPr dirty="0" sz="1800" spc="300">
                <a:solidFill>
                  <a:srgbClr val="FFFFFF"/>
                </a:solidFill>
                <a:latin typeface="Trebuchet MS"/>
                <a:cs typeface="Trebuchet MS"/>
              </a:rPr>
              <a:t>M	</a:t>
            </a:r>
            <a:r>
              <a:rPr dirty="0" sz="1800" spc="130">
                <a:solidFill>
                  <a:srgbClr val="FFFFFF"/>
                </a:solidFill>
                <a:latin typeface="Trebuchet MS"/>
                <a:cs typeface="Trebuchet MS"/>
              </a:rPr>
              <a:t>E	</a:t>
            </a:r>
            <a:r>
              <a:rPr dirty="0" sz="1800" spc="225">
                <a:solidFill>
                  <a:srgbClr val="FFFFFF"/>
                </a:solidFill>
                <a:latin typeface="Trebuchet MS"/>
                <a:cs typeface="Trebuchet MS"/>
              </a:rPr>
              <a:t>S	</a:t>
            </a:r>
            <a:r>
              <a:rPr dirty="0" sz="1800" spc="50">
                <a:solidFill>
                  <a:srgbClr val="FFFFFF"/>
                </a:solidFill>
                <a:latin typeface="Trebuchet MS"/>
                <a:cs typeface="Trebuchet MS"/>
              </a:rPr>
              <a:t>T	</a:t>
            </a:r>
            <a:r>
              <a:rPr dirty="0" sz="1800" spc="130">
                <a:solidFill>
                  <a:srgbClr val="FFFFFF"/>
                </a:solidFill>
                <a:latin typeface="Trebuchet MS"/>
                <a:cs typeface="Trebuchet MS"/>
              </a:rPr>
              <a:t>E	</a:t>
            </a:r>
            <a:r>
              <a:rPr dirty="0" sz="1800" spc="125">
                <a:solidFill>
                  <a:srgbClr val="FFFFFF"/>
                </a:solidFill>
                <a:latin typeface="Trebuchet MS"/>
                <a:cs typeface="Trebuchet MS"/>
              </a:rPr>
              <a:t>R	</a:t>
            </a:r>
            <a:r>
              <a:rPr dirty="0" sz="1800" spc="155">
                <a:solidFill>
                  <a:srgbClr val="FFFFFF"/>
                </a:solidFill>
                <a:latin typeface="Trebuchet MS"/>
                <a:cs typeface="Trebuchet MS"/>
              </a:rPr>
              <a:t>A	</a:t>
            </a:r>
            <a:r>
              <a:rPr dirty="0" sz="1800" spc="225">
                <a:solidFill>
                  <a:srgbClr val="FFFFFF"/>
                </a:solidFill>
                <a:latin typeface="Trebuchet MS"/>
                <a:cs typeface="Trebuchet MS"/>
              </a:rPr>
              <a:t>S	S	</a:t>
            </a:r>
            <a:r>
              <a:rPr dirty="0" sz="1800" spc="13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1800" spc="4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225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1800" spc="4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225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1800" spc="4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30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dirty="0" sz="1800" spc="4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13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1800" spc="4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24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1800" spc="4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50">
                <a:solidFill>
                  <a:srgbClr val="FFFFFF"/>
                </a:solidFill>
                <a:latin typeface="Trebuchet MS"/>
                <a:cs typeface="Trebuchet MS"/>
              </a:rPr>
              <a:t>T   </a:t>
            </a:r>
            <a:r>
              <a:rPr dirty="0" sz="1800" spc="2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95">
                <a:solidFill>
                  <a:srgbClr val="FFFFFF"/>
                </a:solidFill>
                <a:latin typeface="Trebuchet MS"/>
                <a:cs typeface="Trebuchet MS"/>
              </a:rPr>
              <a:t>-</a:t>
            </a:r>
            <a:r>
              <a:rPr dirty="0" sz="1800" spc="4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135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1800" spc="5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155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1800" spc="4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5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1800" spc="4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135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1800" spc="4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180">
                <a:solidFill>
                  <a:srgbClr val="FFFFFF"/>
                </a:solidFill>
                <a:latin typeface="Trebuchet MS"/>
                <a:cs typeface="Trebuchet MS"/>
              </a:rPr>
              <a:t>B</a:t>
            </a:r>
            <a:r>
              <a:rPr dirty="0" sz="1800" spc="4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13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1800" spc="4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125">
                <a:solidFill>
                  <a:srgbClr val="FFFFFF"/>
                </a:solidFill>
                <a:latin typeface="Trebuchet MS"/>
                <a:cs typeface="Trebuchet MS"/>
              </a:rPr>
              <a:t>R  </a:t>
            </a:r>
            <a:r>
              <a:rPr dirty="0" sz="1800" spc="6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Trebuchet MS"/>
                <a:cs typeface="Trebuchet MS"/>
              </a:rPr>
              <a:t>2</a:t>
            </a:r>
            <a:r>
              <a:rPr dirty="0" sz="1800" spc="4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155">
                <a:solidFill>
                  <a:srgbClr val="FFFFFF"/>
                </a:solidFill>
                <a:latin typeface="Trebuchet MS"/>
                <a:cs typeface="Trebuchet MS"/>
              </a:rPr>
              <a:t>0</a:t>
            </a:r>
            <a:r>
              <a:rPr dirty="0" sz="1800" spc="4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Trebuchet MS"/>
                <a:cs typeface="Trebuchet MS"/>
              </a:rPr>
              <a:t>2</a:t>
            </a:r>
            <a:r>
              <a:rPr dirty="0" sz="1800" spc="4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Trebuchet MS"/>
                <a:cs typeface="Trebuchet MS"/>
              </a:rPr>
              <a:t>2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05460" y="2699596"/>
            <a:ext cx="16203930" cy="2169795"/>
          </a:xfrm>
          <a:prstGeom prst="rect">
            <a:avLst/>
          </a:prstGeom>
        </p:spPr>
        <p:txBody>
          <a:bodyPr wrap="square" lIns="0" tIns="36258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855"/>
              </a:spcBef>
              <a:tabLst>
                <a:tab pos="2863215" algn="l"/>
                <a:tab pos="8497570" algn="l"/>
                <a:tab pos="12318365" algn="l"/>
              </a:tabLst>
            </a:pPr>
            <a:r>
              <a:rPr dirty="0" sz="4150" spc="-5">
                <a:solidFill>
                  <a:srgbClr val="FFFFFF"/>
                </a:solidFill>
                <a:latin typeface="Trebuchet MS"/>
                <a:cs typeface="Trebuchet MS"/>
              </a:rPr>
              <a:t>Div:-AI</a:t>
            </a:r>
            <a:r>
              <a:rPr dirty="0" sz="4150" spc="-1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4150" spc="80">
                <a:solidFill>
                  <a:srgbClr val="FFFFFF"/>
                </a:solidFill>
                <a:latin typeface="Trebuchet MS"/>
                <a:cs typeface="Trebuchet MS"/>
              </a:rPr>
              <a:t>-B	</a:t>
            </a:r>
            <a:r>
              <a:rPr dirty="0" sz="4150" spc="150">
                <a:solidFill>
                  <a:srgbClr val="FFFFFF"/>
                </a:solidFill>
                <a:latin typeface="Trebuchet MS"/>
                <a:cs typeface="Trebuchet MS"/>
              </a:rPr>
              <a:t>EDI_Group</a:t>
            </a:r>
            <a:r>
              <a:rPr dirty="0" sz="4150" spc="-1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4150" spc="40">
                <a:solidFill>
                  <a:srgbClr val="FFFFFF"/>
                </a:solidFill>
                <a:latin typeface="Trebuchet MS"/>
                <a:cs typeface="Trebuchet MS"/>
              </a:rPr>
              <a:t>No:-</a:t>
            </a:r>
            <a:r>
              <a:rPr dirty="0" sz="4150" spc="-1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4150" spc="204">
                <a:solidFill>
                  <a:srgbClr val="FFFFFF"/>
                </a:solidFill>
                <a:latin typeface="Trebuchet MS"/>
                <a:cs typeface="Trebuchet MS"/>
              </a:rPr>
              <a:t>2	</a:t>
            </a:r>
            <a:r>
              <a:rPr dirty="0" sz="4150" spc="35">
                <a:solidFill>
                  <a:srgbClr val="FFFFFF"/>
                </a:solidFill>
                <a:latin typeface="Trebuchet MS"/>
                <a:cs typeface="Trebuchet MS"/>
              </a:rPr>
              <a:t>Day:-Friday	</a:t>
            </a:r>
            <a:r>
              <a:rPr dirty="0" sz="4150" spc="95">
                <a:solidFill>
                  <a:srgbClr val="FFFFFF"/>
                </a:solidFill>
                <a:latin typeface="Trebuchet MS"/>
                <a:cs typeface="Trebuchet MS"/>
              </a:rPr>
              <a:t>Date:-16|12|22</a:t>
            </a:r>
            <a:endParaRPr sz="4150">
              <a:latin typeface="Trebuchet MS"/>
              <a:cs typeface="Trebuchet MS"/>
            </a:endParaRPr>
          </a:p>
          <a:p>
            <a:pPr marL="2193290">
              <a:lnSpc>
                <a:spcPct val="100000"/>
              </a:lnSpc>
              <a:spcBef>
                <a:spcPts val="3260"/>
              </a:spcBef>
            </a:pPr>
            <a:r>
              <a:rPr dirty="0" sz="4900" spc="5" b="1">
                <a:solidFill>
                  <a:srgbClr val="E25B61"/>
                </a:solidFill>
                <a:latin typeface="Arial"/>
                <a:cs typeface="Arial"/>
              </a:rPr>
              <a:t>Presented</a:t>
            </a:r>
            <a:r>
              <a:rPr dirty="0" sz="4900" spc="-30" b="1">
                <a:solidFill>
                  <a:srgbClr val="E25B61"/>
                </a:solidFill>
                <a:latin typeface="Arial"/>
                <a:cs typeface="Arial"/>
              </a:rPr>
              <a:t> </a:t>
            </a:r>
            <a:r>
              <a:rPr dirty="0" sz="4900" spc="10" b="1">
                <a:solidFill>
                  <a:srgbClr val="E25B61"/>
                </a:solidFill>
                <a:latin typeface="Arial"/>
                <a:cs typeface="Arial"/>
              </a:rPr>
              <a:t>by</a:t>
            </a:r>
            <a:endParaRPr sz="49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580744" y="4947426"/>
            <a:ext cx="4530725" cy="26212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1360805">
              <a:lnSpc>
                <a:spcPct val="128899"/>
              </a:lnSpc>
              <a:spcBef>
                <a:spcPts val="95"/>
              </a:spcBef>
            </a:pPr>
            <a:r>
              <a:rPr dirty="0" sz="3200" spc="85">
                <a:solidFill>
                  <a:srgbClr val="FFFFFF"/>
                </a:solidFill>
                <a:latin typeface="Tahoma"/>
                <a:cs typeface="Tahoma"/>
              </a:rPr>
              <a:t>4</a:t>
            </a:r>
            <a:r>
              <a:rPr dirty="0" sz="3200" spc="90">
                <a:solidFill>
                  <a:srgbClr val="FFFFFF"/>
                </a:solidFill>
                <a:latin typeface="Tahoma"/>
                <a:cs typeface="Tahoma"/>
              </a:rPr>
              <a:t>5</a:t>
            </a:r>
            <a:r>
              <a:rPr dirty="0" sz="3200" spc="-16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200" spc="-130">
                <a:solidFill>
                  <a:srgbClr val="FFFFFF"/>
                </a:solidFill>
                <a:latin typeface="Tahoma"/>
                <a:cs typeface="Tahoma"/>
              </a:rPr>
              <a:t>-</a:t>
            </a:r>
            <a:r>
              <a:rPr dirty="0" sz="3200" spc="-16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200" spc="-35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dirty="0" sz="3200" spc="2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3200" spc="145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dirty="0" sz="3200" spc="-125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dirty="0" sz="3200" spc="75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dirty="0" sz="3200" spc="145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dirty="0" sz="3200" spc="-16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200" spc="11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dirty="0" sz="3200" spc="2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320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dirty="0" sz="3200" spc="-1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dirty="0" sz="3200" spc="-5">
                <a:solidFill>
                  <a:srgbClr val="FFFFFF"/>
                </a:solidFill>
                <a:latin typeface="Tahoma"/>
                <a:cs typeface="Tahoma"/>
              </a:rPr>
              <a:t>l  </a:t>
            </a:r>
            <a:r>
              <a:rPr dirty="0" sz="3200" spc="85">
                <a:solidFill>
                  <a:srgbClr val="FFFFFF"/>
                </a:solidFill>
                <a:latin typeface="Tahoma"/>
                <a:cs typeface="Tahoma"/>
              </a:rPr>
              <a:t>4</a:t>
            </a:r>
            <a:r>
              <a:rPr dirty="0" sz="3200" spc="90">
                <a:solidFill>
                  <a:srgbClr val="FFFFFF"/>
                </a:solidFill>
                <a:latin typeface="Tahoma"/>
                <a:cs typeface="Tahoma"/>
              </a:rPr>
              <a:t>8</a:t>
            </a:r>
            <a:r>
              <a:rPr dirty="0" sz="3200" spc="-16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200" spc="-130">
                <a:solidFill>
                  <a:srgbClr val="FFFFFF"/>
                </a:solidFill>
                <a:latin typeface="Tahoma"/>
                <a:cs typeface="Tahoma"/>
              </a:rPr>
              <a:t>-</a:t>
            </a:r>
            <a:r>
              <a:rPr dirty="0" sz="3200" spc="-16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200" spc="-35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dirty="0" sz="3200" spc="-1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dirty="0" sz="3200" spc="140">
                <a:solidFill>
                  <a:srgbClr val="FFFFFF"/>
                </a:solidFill>
                <a:latin typeface="Tahoma"/>
                <a:cs typeface="Tahoma"/>
              </a:rPr>
              <a:t>dd</a:t>
            </a:r>
            <a:r>
              <a:rPr dirty="0" sz="3200" spc="105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dirty="0" sz="3200" spc="-5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dirty="0" sz="3200" spc="-16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200" spc="11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dirty="0" sz="3200" spc="2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320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dirty="0" sz="3200" spc="-1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dirty="0" sz="3200" spc="-5">
                <a:solidFill>
                  <a:srgbClr val="FFFFFF"/>
                </a:solidFill>
                <a:latin typeface="Tahoma"/>
                <a:cs typeface="Tahoma"/>
              </a:rPr>
              <a:t>l</a:t>
            </a:r>
            <a:endParaRPr sz="3200">
              <a:latin typeface="Tahoma"/>
              <a:cs typeface="Tahoma"/>
            </a:endParaRPr>
          </a:p>
          <a:p>
            <a:pPr marL="584835" indent="-572770">
              <a:lnSpc>
                <a:spcPct val="100000"/>
              </a:lnSpc>
              <a:spcBef>
                <a:spcPts val="1440"/>
              </a:spcBef>
              <a:buAutoNum type="arabicPlain" startAt="55"/>
              <a:tabLst>
                <a:tab pos="585470" algn="l"/>
              </a:tabLst>
            </a:pPr>
            <a:r>
              <a:rPr dirty="0" sz="3200" spc="-130">
                <a:solidFill>
                  <a:srgbClr val="FFFFFF"/>
                </a:solidFill>
                <a:latin typeface="Tahoma"/>
                <a:cs typeface="Tahoma"/>
              </a:rPr>
              <a:t>-</a:t>
            </a:r>
            <a:r>
              <a:rPr dirty="0" sz="3200" spc="-16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200" spc="-6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dirty="0" sz="3200" spc="2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3200" spc="-1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dirty="0" sz="3200" spc="65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dirty="0" sz="3200" spc="105">
                <a:solidFill>
                  <a:srgbClr val="FFFFFF"/>
                </a:solidFill>
                <a:latin typeface="Tahoma"/>
                <a:cs typeface="Tahoma"/>
              </a:rPr>
              <a:t>hn</a:t>
            </a:r>
            <a:r>
              <a:rPr dirty="0" sz="3200" spc="2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3200" spc="-125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dirty="0" sz="3200" spc="-5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dirty="0" sz="3200" spc="-16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200" spc="11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dirty="0" sz="3200" spc="75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dirty="0" sz="320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dirty="0" sz="3200" spc="-45">
                <a:solidFill>
                  <a:srgbClr val="FFFFFF"/>
                </a:solidFill>
                <a:latin typeface="Tahoma"/>
                <a:cs typeface="Tahoma"/>
              </a:rPr>
              <a:t>k</a:t>
            </a:r>
            <a:r>
              <a:rPr dirty="0" sz="3200" spc="2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3200" spc="95">
                <a:solidFill>
                  <a:srgbClr val="FFFFFF"/>
                </a:solidFill>
                <a:latin typeface="Tahoma"/>
                <a:cs typeface="Tahoma"/>
              </a:rPr>
              <a:t>r</a:t>
            </a:r>
            <a:endParaRPr sz="3200">
              <a:latin typeface="Tahoma"/>
              <a:cs typeface="Tahoma"/>
            </a:endParaRPr>
          </a:p>
          <a:p>
            <a:pPr marL="603885" indent="-573405">
              <a:lnSpc>
                <a:spcPct val="100000"/>
              </a:lnSpc>
              <a:spcBef>
                <a:spcPts val="1420"/>
              </a:spcBef>
              <a:buAutoNum type="arabicPlain" startAt="55"/>
              <a:tabLst>
                <a:tab pos="604520" algn="l"/>
              </a:tabLst>
            </a:pPr>
            <a:r>
              <a:rPr dirty="0" sz="3200" spc="-130">
                <a:solidFill>
                  <a:srgbClr val="FFFFFF"/>
                </a:solidFill>
                <a:latin typeface="Tahoma"/>
                <a:cs typeface="Tahoma"/>
              </a:rPr>
              <a:t>-</a:t>
            </a:r>
            <a:r>
              <a:rPr dirty="0" sz="3200" spc="-16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200" spc="305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dirty="0" sz="3200" spc="9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dirty="0" sz="3200" spc="105">
                <a:solidFill>
                  <a:srgbClr val="FFFFFF"/>
                </a:solidFill>
                <a:latin typeface="Tahoma"/>
                <a:cs typeface="Tahoma"/>
              </a:rPr>
              <a:t>un</a:t>
            </a:r>
            <a:r>
              <a:rPr dirty="0" sz="3200" spc="145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dirty="0" sz="3200" spc="2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3200" spc="-125">
                <a:solidFill>
                  <a:srgbClr val="FFFFFF"/>
                </a:solidFill>
                <a:latin typeface="Tahoma"/>
                <a:cs typeface="Tahoma"/>
              </a:rPr>
              <a:t>y</a:t>
            </a:r>
            <a:r>
              <a:rPr dirty="0" sz="3200" spc="75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dirty="0" sz="3200" spc="8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dirty="0" sz="3200" spc="-16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200" spc="11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dirty="0" sz="3200" spc="105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dirty="0" sz="3200" spc="2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3200" spc="14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dirty="0" sz="3200" spc="-45">
                <a:solidFill>
                  <a:srgbClr val="FFFFFF"/>
                </a:solidFill>
                <a:latin typeface="Tahoma"/>
                <a:cs typeface="Tahoma"/>
              </a:rPr>
              <a:t>k</a:t>
            </a:r>
            <a:r>
              <a:rPr dirty="0" sz="3200" spc="8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endParaRPr sz="3200">
              <a:latin typeface="Tahoma"/>
              <a:cs typeface="Tahom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424771" y="5039241"/>
            <a:ext cx="1922780" cy="2524125"/>
          </a:xfrm>
          <a:prstGeom prst="rect">
            <a:avLst/>
          </a:prstGeom>
        </p:spPr>
        <p:txBody>
          <a:bodyPr wrap="square" lIns="0" tIns="138430" rIns="0" bIns="0" rtlCol="0" vert="horz">
            <a:spAutoFit/>
          </a:bodyPr>
          <a:lstStyle/>
          <a:p>
            <a:pPr marL="42545">
              <a:lnSpc>
                <a:spcPct val="100000"/>
              </a:lnSpc>
              <a:spcBef>
                <a:spcPts val="1090"/>
              </a:spcBef>
            </a:pPr>
            <a:r>
              <a:rPr dirty="0" sz="3200" spc="85">
                <a:solidFill>
                  <a:srgbClr val="FFFFFF"/>
                </a:solidFill>
                <a:latin typeface="Tahoma"/>
                <a:cs typeface="Tahoma"/>
              </a:rPr>
              <a:t>12110152</a:t>
            </a:r>
            <a:endParaRPr sz="3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994"/>
              </a:spcBef>
            </a:pPr>
            <a:r>
              <a:rPr dirty="0" sz="3200" spc="85">
                <a:solidFill>
                  <a:srgbClr val="FFFFFF"/>
                </a:solidFill>
                <a:latin typeface="Tahoma"/>
                <a:cs typeface="Tahoma"/>
              </a:rPr>
              <a:t>12111408</a:t>
            </a:r>
            <a:endParaRPr sz="3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165"/>
              </a:spcBef>
            </a:pPr>
            <a:r>
              <a:rPr dirty="0" sz="3200" spc="85">
                <a:solidFill>
                  <a:srgbClr val="FFFFFF"/>
                </a:solidFill>
                <a:latin typeface="Tahoma"/>
                <a:cs typeface="Tahoma"/>
              </a:rPr>
              <a:t>12110717</a:t>
            </a:r>
            <a:endParaRPr sz="3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160"/>
              </a:spcBef>
            </a:pPr>
            <a:r>
              <a:rPr dirty="0" sz="3200" spc="85">
                <a:solidFill>
                  <a:srgbClr val="FFFFFF"/>
                </a:solidFill>
                <a:latin typeface="Tahoma"/>
                <a:cs typeface="Tahoma"/>
              </a:rPr>
              <a:t>12110650</a:t>
            </a:r>
            <a:endParaRPr sz="3200">
              <a:latin typeface="Tahoma"/>
              <a:cs typeface="Tahom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0762943" y="4487332"/>
            <a:ext cx="4090670" cy="1726564"/>
          </a:xfrm>
          <a:prstGeom prst="rect">
            <a:avLst/>
          </a:prstGeom>
        </p:spPr>
        <p:txBody>
          <a:bodyPr wrap="square" lIns="0" tIns="24828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955"/>
              </a:spcBef>
            </a:pPr>
            <a:r>
              <a:rPr dirty="0" sz="4900" spc="5" b="1">
                <a:solidFill>
                  <a:srgbClr val="E25B61"/>
                </a:solidFill>
                <a:latin typeface="Arial"/>
                <a:cs typeface="Arial"/>
              </a:rPr>
              <a:t>Project</a:t>
            </a:r>
            <a:r>
              <a:rPr dirty="0" sz="4900" spc="-50" b="1">
                <a:solidFill>
                  <a:srgbClr val="E25B61"/>
                </a:solidFill>
                <a:latin typeface="Arial"/>
                <a:cs typeface="Arial"/>
              </a:rPr>
              <a:t> </a:t>
            </a:r>
            <a:r>
              <a:rPr dirty="0" sz="4900" spc="5" b="1">
                <a:solidFill>
                  <a:srgbClr val="E25B61"/>
                </a:solidFill>
                <a:latin typeface="Arial"/>
                <a:cs typeface="Arial"/>
              </a:rPr>
              <a:t>Guide</a:t>
            </a:r>
            <a:endParaRPr sz="49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1340"/>
              </a:spcBef>
            </a:pPr>
            <a:r>
              <a:rPr dirty="0" sz="3600" spc="10">
                <a:solidFill>
                  <a:srgbClr val="FFFFFF"/>
                </a:solidFill>
                <a:latin typeface="Tahoma"/>
                <a:cs typeface="Tahoma"/>
              </a:rPr>
              <a:t>Prof.</a:t>
            </a:r>
            <a:r>
              <a:rPr dirty="0" sz="3600" spc="-22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600" spc="5">
                <a:solidFill>
                  <a:srgbClr val="FFFFFF"/>
                </a:solidFill>
                <a:latin typeface="Tahoma"/>
                <a:cs typeface="Tahoma"/>
              </a:rPr>
              <a:t>Puja</a:t>
            </a:r>
            <a:r>
              <a:rPr dirty="0" sz="3600" spc="-22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600" spc="55">
                <a:solidFill>
                  <a:srgbClr val="FFFFFF"/>
                </a:solidFill>
                <a:latin typeface="Tahoma"/>
                <a:cs typeface="Tahoma"/>
              </a:rPr>
              <a:t>Cholke</a:t>
            </a:r>
            <a:endParaRPr sz="3600">
              <a:latin typeface="Tahoma"/>
              <a:cs typeface="Tahom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793336" y="8185646"/>
            <a:ext cx="14825980" cy="1630045"/>
          </a:xfrm>
          <a:prstGeom prst="rect">
            <a:avLst/>
          </a:prstGeom>
        </p:spPr>
        <p:txBody>
          <a:bodyPr wrap="square" lIns="0" tIns="144145" rIns="0" bIns="0" rtlCol="0" vert="horz">
            <a:spAutoFit/>
          </a:bodyPr>
          <a:lstStyle/>
          <a:p>
            <a:pPr algn="ctr" marL="483870">
              <a:lnSpc>
                <a:spcPct val="100000"/>
              </a:lnSpc>
              <a:spcBef>
                <a:spcPts val="1135"/>
              </a:spcBef>
            </a:pPr>
            <a:r>
              <a:rPr dirty="0" sz="3800" spc="55">
                <a:solidFill>
                  <a:srgbClr val="FFFFFF"/>
                </a:solidFill>
                <a:latin typeface="Lucida Sans Unicode"/>
                <a:cs typeface="Lucida Sans Unicode"/>
              </a:rPr>
              <a:t>Department</a:t>
            </a:r>
            <a:r>
              <a:rPr dirty="0" sz="3800" spc="-28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800" spc="45">
                <a:solidFill>
                  <a:srgbClr val="FFFFFF"/>
                </a:solidFill>
                <a:latin typeface="Lucida Sans Unicode"/>
                <a:cs typeface="Lucida Sans Unicode"/>
              </a:rPr>
              <a:t>of</a:t>
            </a:r>
            <a:r>
              <a:rPr dirty="0" sz="3800" spc="-28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800" spc="30">
                <a:solidFill>
                  <a:srgbClr val="FFFFFF"/>
                </a:solidFill>
                <a:latin typeface="Lucida Sans Unicode"/>
                <a:cs typeface="Lucida Sans Unicode"/>
              </a:rPr>
              <a:t>Multidisciplinary</a:t>
            </a:r>
            <a:r>
              <a:rPr dirty="0" sz="3800" spc="-28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800" spc="-25">
                <a:solidFill>
                  <a:srgbClr val="FFFFFF"/>
                </a:solidFill>
                <a:latin typeface="Lucida Sans Unicode"/>
                <a:cs typeface="Lucida Sans Unicode"/>
              </a:rPr>
              <a:t>Engineering</a:t>
            </a:r>
            <a:endParaRPr sz="38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1275"/>
              </a:spcBef>
            </a:pPr>
            <a:r>
              <a:rPr dirty="0" sz="4800" spc="320" b="1">
                <a:solidFill>
                  <a:srgbClr val="FFFFFF"/>
                </a:solidFill>
                <a:latin typeface="Trebuchet MS"/>
                <a:cs typeface="Trebuchet MS"/>
              </a:rPr>
              <a:t>VISHWAKARMA</a:t>
            </a:r>
            <a:r>
              <a:rPr dirty="0" sz="4800" spc="-30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4800" spc="195" b="1">
                <a:solidFill>
                  <a:srgbClr val="FFFFFF"/>
                </a:solidFill>
                <a:latin typeface="Trebuchet MS"/>
                <a:cs typeface="Trebuchet MS"/>
              </a:rPr>
              <a:t>INSTITUE</a:t>
            </a:r>
            <a:r>
              <a:rPr dirty="0" sz="4800" spc="-29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4800" spc="100" b="1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dirty="0" sz="4800" spc="-29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4800" spc="160" b="1">
                <a:solidFill>
                  <a:srgbClr val="FFFFFF"/>
                </a:solidFill>
                <a:latin typeface="Trebuchet MS"/>
                <a:cs typeface="Trebuchet MS"/>
              </a:rPr>
              <a:t>TECHNOLOGY,</a:t>
            </a:r>
            <a:r>
              <a:rPr dirty="0" sz="4800" spc="-29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4800" spc="280" b="1">
                <a:solidFill>
                  <a:srgbClr val="FFFFFF"/>
                </a:solidFill>
                <a:latin typeface="Trebuchet MS"/>
                <a:cs typeface="Trebuchet MS"/>
              </a:rPr>
              <a:t>PUNE</a:t>
            </a:r>
            <a:endParaRPr sz="48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068244" y="3"/>
            <a:ext cx="7219754" cy="102869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16000" y="384579"/>
            <a:ext cx="3811904" cy="1212850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7750" spc="-655">
                <a:solidFill>
                  <a:srgbClr val="D93C65"/>
                </a:solidFill>
              </a:rPr>
              <a:t>Objectives</a:t>
            </a:r>
            <a:endParaRPr sz="7750"/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33499" y="2436402"/>
            <a:ext cx="123825" cy="123824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626046" y="2245775"/>
            <a:ext cx="8213725" cy="675703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800" spc="220">
                <a:solidFill>
                  <a:srgbClr val="0F2A2F"/>
                </a:solidFill>
                <a:latin typeface="Tahoma"/>
                <a:cs typeface="Tahoma"/>
              </a:rPr>
              <a:t>To</a:t>
            </a:r>
            <a:r>
              <a:rPr dirty="0" sz="2800" spc="-100">
                <a:solidFill>
                  <a:srgbClr val="0F2A2F"/>
                </a:solidFill>
                <a:latin typeface="Tahoma"/>
                <a:cs typeface="Tahoma"/>
              </a:rPr>
              <a:t> </a:t>
            </a:r>
            <a:r>
              <a:rPr dirty="0" sz="2800" spc="190">
                <a:solidFill>
                  <a:srgbClr val="0F2A2F"/>
                </a:solidFill>
                <a:latin typeface="Tahoma"/>
                <a:cs typeface="Tahoma"/>
              </a:rPr>
              <a:t>construct</a:t>
            </a:r>
            <a:r>
              <a:rPr dirty="0" sz="2800" spc="-95">
                <a:solidFill>
                  <a:srgbClr val="0F2A2F"/>
                </a:solidFill>
                <a:latin typeface="Tahoma"/>
                <a:cs typeface="Tahoma"/>
              </a:rPr>
              <a:t> </a:t>
            </a:r>
            <a:r>
              <a:rPr dirty="0" sz="2800" spc="110">
                <a:solidFill>
                  <a:srgbClr val="0F2A2F"/>
                </a:solidFill>
                <a:latin typeface="Tahoma"/>
                <a:cs typeface="Tahoma"/>
              </a:rPr>
              <a:t>literature</a:t>
            </a:r>
            <a:r>
              <a:rPr dirty="0" sz="2800" spc="-95">
                <a:solidFill>
                  <a:srgbClr val="0F2A2F"/>
                </a:solidFill>
                <a:latin typeface="Tahoma"/>
                <a:cs typeface="Tahoma"/>
              </a:rPr>
              <a:t> </a:t>
            </a:r>
            <a:r>
              <a:rPr dirty="0" sz="2800" spc="105">
                <a:solidFill>
                  <a:srgbClr val="0F2A2F"/>
                </a:solidFill>
                <a:latin typeface="Tahoma"/>
                <a:cs typeface="Tahoma"/>
              </a:rPr>
              <a:t>survey.</a:t>
            </a:r>
            <a:endParaRPr sz="28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395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2800" spc="220">
                <a:solidFill>
                  <a:srgbClr val="0F2A2F"/>
                </a:solidFill>
                <a:latin typeface="Tahoma"/>
                <a:cs typeface="Tahoma"/>
              </a:rPr>
              <a:t>To</a:t>
            </a:r>
            <a:r>
              <a:rPr dirty="0" sz="2800" spc="-85">
                <a:solidFill>
                  <a:srgbClr val="0F2A2F"/>
                </a:solidFill>
                <a:latin typeface="Tahoma"/>
                <a:cs typeface="Tahoma"/>
              </a:rPr>
              <a:t> </a:t>
            </a:r>
            <a:r>
              <a:rPr dirty="0" sz="2800" spc="100">
                <a:solidFill>
                  <a:srgbClr val="0F2A2F"/>
                </a:solidFill>
                <a:latin typeface="Tahoma"/>
                <a:cs typeface="Tahoma"/>
              </a:rPr>
              <a:t>find</a:t>
            </a:r>
            <a:r>
              <a:rPr dirty="0" sz="2800" spc="-85">
                <a:solidFill>
                  <a:srgbClr val="0F2A2F"/>
                </a:solidFill>
                <a:latin typeface="Tahoma"/>
                <a:cs typeface="Tahoma"/>
              </a:rPr>
              <a:t> </a:t>
            </a:r>
            <a:r>
              <a:rPr dirty="0" sz="2800" spc="140">
                <a:solidFill>
                  <a:srgbClr val="0F2A2F"/>
                </a:solidFill>
                <a:latin typeface="Tahoma"/>
                <a:cs typeface="Tahoma"/>
              </a:rPr>
              <a:t>unbiased,</a:t>
            </a:r>
            <a:r>
              <a:rPr dirty="0" sz="2800" spc="-85">
                <a:solidFill>
                  <a:srgbClr val="0F2A2F"/>
                </a:solidFill>
                <a:latin typeface="Tahoma"/>
                <a:cs typeface="Tahoma"/>
              </a:rPr>
              <a:t> </a:t>
            </a:r>
            <a:r>
              <a:rPr dirty="0" sz="2800" spc="165">
                <a:solidFill>
                  <a:srgbClr val="0F2A2F"/>
                </a:solidFill>
                <a:latin typeface="Tahoma"/>
                <a:cs typeface="Tahoma"/>
              </a:rPr>
              <a:t>large</a:t>
            </a:r>
            <a:r>
              <a:rPr dirty="0" sz="2800" spc="-80">
                <a:solidFill>
                  <a:srgbClr val="0F2A2F"/>
                </a:solidFill>
                <a:latin typeface="Tahoma"/>
                <a:cs typeface="Tahoma"/>
              </a:rPr>
              <a:t> </a:t>
            </a:r>
            <a:r>
              <a:rPr dirty="0" sz="2800" spc="150">
                <a:solidFill>
                  <a:srgbClr val="0F2A2F"/>
                </a:solidFill>
                <a:latin typeface="Tahoma"/>
                <a:cs typeface="Tahoma"/>
              </a:rPr>
              <a:t>and</a:t>
            </a:r>
            <a:r>
              <a:rPr dirty="0" sz="2800" spc="-85">
                <a:solidFill>
                  <a:srgbClr val="0F2A2F"/>
                </a:solidFill>
                <a:latin typeface="Tahoma"/>
                <a:cs typeface="Tahoma"/>
              </a:rPr>
              <a:t> </a:t>
            </a:r>
            <a:r>
              <a:rPr dirty="0" sz="2800" spc="160">
                <a:solidFill>
                  <a:srgbClr val="0F2A2F"/>
                </a:solidFill>
                <a:latin typeface="Tahoma"/>
                <a:cs typeface="Tahoma"/>
              </a:rPr>
              <a:t>suitable</a:t>
            </a:r>
            <a:r>
              <a:rPr dirty="0" sz="2800" spc="-85">
                <a:solidFill>
                  <a:srgbClr val="0F2A2F"/>
                </a:solidFill>
                <a:latin typeface="Tahoma"/>
                <a:cs typeface="Tahoma"/>
              </a:rPr>
              <a:t> </a:t>
            </a:r>
            <a:r>
              <a:rPr dirty="0" sz="2800" spc="160">
                <a:solidFill>
                  <a:srgbClr val="0F2A2F"/>
                </a:solidFill>
                <a:latin typeface="Tahoma"/>
                <a:cs typeface="Tahoma"/>
              </a:rPr>
              <a:t>datasets.</a:t>
            </a:r>
            <a:endParaRPr sz="28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3650">
              <a:latin typeface="Tahoma"/>
              <a:cs typeface="Tahoma"/>
            </a:endParaRPr>
          </a:p>
          <a:p>
            <a:pPr marL="12700" marR="1050925">
              <a:lnSpc>
                <a:spcPct val="116100"/>
              </a:lnSpc>
            </a:pPr>
            <a:r>
              <a:rPr dirty="0" sz="2800" spc="220">
                <a:solidFill>
                  <a:srgbClr val="0F2A2F"/>
                </a:solidFill>
                <a:latin typeface="Tahoma"/>
                <a:cs typeface="Tahoma"/>
              </a:rPr>
              <a:t>To</a:t>
            </a:r>
            <a:r>
              <a:rPr dirty="0" sz="2800" spc="-90">
                <a:solidFill>
                  <a:srgbClr val="0F2A2F"/>
                </a:solidFill>
                <a:latin typeface="Tahoma"/>
                <a:cs typeface="Tahoma"/>
              </a:rPr>
              <a:t> </a:t>
            </a:r>
            <a:r>
              <a:rPr dirty="0" sz="2800" spc="170">
                <a:solidFill>
                  <a:srgbClr val="0F2A2F"/>
                </a:solidFill>
                <a:latin typeface="Tahoma"/>
                <a:cs typeface="Tahoma"/>
              </a:rPr>
              <a:t>study</a:t>
            </a:r>
            <a:r>
              <a:rPr dirty="0" sz="2800" spc="-85">
                <a:solidFill>
                  <a:srgbClr val="0F2A2F"/>
                </a:solidFill>
                <a:latin typeface="Tahoma"/>
                <a:cs typeface="Tahoma"/>
              </a:rPr>
              <a:t> </a:t>
            </a:r>
            <a:r>
              <a:rPr dirty="0" sz="2800" spc="155">
                <a:solidFill>
                  <a:srgbClr val="0F2A2F"/>
                </a:solidFill>
                <a:latin typeface="Tahoma"/>
                <a:cs typeface="Tahoma"/>
              </a:rPr>
              <a:t>appropriate</a:t>
            </a:r>
            <a:r>
              <a:rPr dirty="0" sz="2800" spc="-90">
                <a:solidFill>
                  <a:srgbClr val="0F2A2F"/>
                </a:solidFill>
                <a:latin typeface="Tahoma"/>
                <a:cs typeface="Tahoma"/>
              </a:rPr>
              <a:t> </a:t>
            </a:r>
            <a:r>
              <a:rPr dirty="0" sz="2800" spc="155">
                <a:solidFill>
                  <a:srgbClr val="0F2A2F"/>
                </a:solidFill>
                <a:latin typeface="Tahoma"/>
                <a:cs typeface="Tahoma"/>
              </a:rPr>
              <a:t>data</a:t>
            </a:r>
            <a:r>
              <a:rPr dirty="0" sz="2800" spc="-85">
                <a:solidFill>
                  <a:srgbClr val="0F2A2F"/>
                </a:solidFill>
                <a:latin typeface="Tahoma"/>
                <a:cs typeface="Tahoma"/>
              </a:rPr>
              <a:t> </a:t>
            </a:r>
            <a:r>
              <a:rPr dirty="0" sz="2800" spc="204">
                <a:solidFill>
                  <a:srgbClr val="0F2A2F"/>
                </a:solidFill>
                <a:latin typeface="Tahoma"/>
                <a:cs typeface="Tahoma"/>
              </a:rPr>
              <a:t>preprocessing </a:t>
            </a:r>
            <a:r>
              <a:rPr dirty="0" sz="2800" spc="-860">
                <a:solidFill>
                  <a:srgbClr val="0F2A2F"/>
                </a:solidFill>
                <a:latin typeface="Tahoma"/>
                <a:cs typeface="Tahoma"/>
              </a:rPr>
              <a:t> </a:t>
            </a:r>
            <a:r>
              <a:rPr dirty="0" sz="2800" spc="150">
                <a:solidFill>
                  <a:srgbClr val="0F2A2F"/>
                </a:solidFill>
                <a:latin typeface="Tahoma"/>
                <a:cs typeface="Tahoma"/>
              </a:rPr>
              <a:t>techniques.</a:t>
            </a:r>
            <a:endParaRPr sz="28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3950">
              <a:latin typeface="Tahoma"/>
              <a:cs typeface="Tahoma"/>
            </a:endParaRPr>
          </a:p>
          <a:p>
            <a:pPr marL="12700" marR="5080">
              <a:lnSpc>
                <a:spcPct val="116100"/>
              </a:lnSpc>
            </a:pPr>
            <a:r>
              <a:rPr dirty="0" sz="2800" spc="220">
                <a:solidFill>
                  <a:srgbClr val="0F2A2F"/>
                </a:solidFill>
                <a:latin typeface="Tahoma"/>
                <a:cs typeface="Tahoma"/>
              </a:rPr>
              <a:t>To</a:t>
            </a:r>
            <a:r>
              <a:rPr dirty="0" sz="2800" spc="-85">
                <a:solidFill>
                  <a:srgbClr val="0F2A2F"/>
                </a:solidFill>
                <a:latin typeface="Tahoma"/>
                <a:cs typeface="Tahoma"/>
              </a:rPr>
              <a:t> </a:t>
            </a:r>
            <a:r>
              <a:rPr dirty="0" sz="2800" spc="195">
                <a:solidFill>
                  <a:srgbClr val="0F2A2F"/>
                </a:solidFill>
                <a:latin typeface="Tahoma"/>
                <a:cs typeface="Tahoma"/>
              </a:rPr>
              <a:t>research</a:t>
            </a:r>
            <a:r>
              <a:rPr dirty="0" sz="2800" spc="-85">
                <a:solidFill>
                  <a:srgbClr val="0F2A2F"/>
                </a:solidFill>
                <a:latin typeface="Tahoma"/>
                <a:cs typeface="Tahoma"/>
              </a:rPr>
              <a:t> </a:t>
            </a:r>
            <a:r>
              <a:rPr dirty="0" sz="2800" spc="125">
                <a:solidFill>
                  <a:srgbClr val="0F2A2F"/>
                </a:solidFill>
                <a:latin typeface="Tahoma"/>
                <a:cs typeface="Tahoma"/>
              </a:rPr>
              <a:t>various</a:t>
            </a:r>
            <a:r>
              <a:rPr dirty="0" sz="2800" spc="-80">
                <a:solidFill>
                  <a:srgbClr val="0F2A2F"/>
                </a:solidFill>
                <a:latin typeface="Tahoma"/>
                <a:cs typeface="Tahoma"/>
              </a:rPr>
              <a:t> </a:t>
            </a:r>
            <a:r>
              <a:rPr dirty="0" sz="2800" spc="145">
                <a:solidFill>
                  <a:srgbClr val="0F2A2F"/>
                </a:solidFill>
                <a:latin typeface="Tahoma"/>
                <a:cs typeface="Tahoma"/>
              </a:rPr>
              <a:t>algorithms</a:t>
            </a:r>
            <a:r>
              <a:rPr dirty="0" sz="2800" spc="-85">
                <a:solidFill>
                  <a:srgbClr val="0F2A2F"/>
                </a:solidFill>
                <a:latin typeface="Tahoma"/>
                <a:cs typeface="Tahoma"/>
              </a:rPr>
              <a:t> </a:t>
            </a:r>
            <a:r>
              <a:rPr dirty="0" sz="2800" spc="130">
                <a:solidFill>
                  <a:srgbClr val="0F2A2F"/>
                </a:solidFill>
                <a:latin typeface="Tahoma"/>
                <a:cs typeface="Tahoma"/>
              </a:rPr>
              <a:t>for</a:t>
            </a:r>
            <a:r>
              <a:rPr dirty="0" sz="2800" spc="-80">
                <a:solidFill>
                  <a:srgbClr val="0F2A2F"/>
                </a:solidFill>
                <a:latin typeface="Tahoma"/>
                <a:cs typeface="Tahoma"/>
              </a:rPr>
              <a:t> </a:t>
            </a:r>
            <a:r>
              <a:rPr dirty="0" sz="2800" spc="145">
                <a:solidFill>
                  <a:srgbClr val="0F2A2F"/>
                </a:solidFill>
                <a:latin typeface="Tahoma"/>
                <a:cs typeface="Tahoma"/>
              </a:rPr>
              <a:t>the</a:t>
            </a:r>
            <a:r>
              <a:rPr dirty="0" sz="2800" spc="-85">
                <a:solidFill>
                  <a:srgbClr val="0F2A2F"/>
                </a:solidFill>
                <a:latin typeface="Tahoma"/>
                <a:cs typeface="Tahoma"/>
              </a:rPr>
              <a:t> </a:t>
            </a:r>
            <a:r>
              <a:rPr dirty="0" sz="2800" spc="195">
                <a:solidFill>
                  <a:srgbClr val="0F2A2F"/>
                </a:solidFill>
                <a:latin typeface="Tahoma"/>
                <a:cs typeface="Tahoma"/>
              </a:rPr>
              <a:t>problem </a:t>
            </a:r>
            <a:r>
              <a:rPr dirty="0" sz="2800" spc="-860">
                <a:solidFill>
                  <a:srgbClr val="0F2A2F"/>
                </a:solidFill>
                <a:latin typeface="Tahoma"/>
                <a:cs typeface="Tahoma"/>
              </a:rPr>
              <a:t> </a:t>
            </a:r>
            <a:r>
              <a:rPr dirty="0" sz="2800" spc="135">
                <a:solidFill>
                  <a:srgbClr val="0F2A2F"/>
                </a:solidFill>
                <a:latin typeface="Tahoma"/>
                <a:cs typeface="Tahoma"/>
              </a:rPr>
              <a:t>statement.</a:t>
            </a:r>
            <a:endParaRPr sz="28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445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dirty="0" sz="2800" spc="220">
                <a:solidFill>
                  <a:srgbClr val="0F2A2F"/>
                </a:solidFill>
                <a:latin typeface="Tahoma"/>
                <a:cs typeface="Tahoma"/>
              </a:rPr>
              <a:t>To</a:t>
            </a:r>
            <a:r>
              <a:rPr dirty="0" sz="2800" spc="-110">
                <a:solidFill>
                  <a:srgbClr val="0F2A2F"/>
                </a:solidFill>
                <a:latin typeface="Tahoma"/>
                <a:cs typeface="Tahoma"/>
              </a:rPr>
              <a:t> </a:t>
            </a:r>
            <a:r>
              <a:rPr dirty="0" sz="2800" spc="229">
                <a:solidFill>
                  <a:srgbClr val="0F2A2F"/>
                </a:solidFill>
                <a:latin typeface="Tahoma"/>
                <a:cs typeface="Tahoma"/>
              </a:rPr>
              <a:t>detect</a:t>
            </a:r>
            <a:r>
              <a:rPr dirty="0" sz="2800" spc="-105">
                <a:solidFill>
                  <a:srgbClr val="0F2A2F"/>
                </a:solidFill>
                <a:latin typeface="Tahoma"/>
                <a:cs typeface="Tahoma"/>
              </a:rPr>
              <a:t> </a:t>
            </a:r>
            <a:r>
              <a:rPr dirty="0" sz="2800" spc="-420">
                <a:solidFill>
                  <a:srgbClr val="0F2A2F"/>
                </a:solidFill>
                <a:latin typeface="Tahoma"/>
                <a:cs typeface="Tahoma"/>
              </a:rPr>
              <a:t>:</a:t>
            </a:r>
            <a:endParaRPr sz="2800">
              <a:latin typeface="Tahoma"/>
              <a:cs typeface="Tahoma"/>
            </a:endParaRPr>
          </a:p>
          <a:p>
            <a:pPr marL="1713230" marR="1491615">
              <a:lnSpc>
                <a:spcPct val="116100"/>
              </a:lnSpc>
            </a:pPr>
            <a:r>
              <a:rPr dirty="0" sz="2800" spc="165">
                <a:solidFill>
                  <a:srgbClr val="0F2A2F"/>
                </a:solidFill>
                <a:latin typeface="Tahoma"/>
                <a:cs typeface="Tahoma"/>
              </a:rPr>
              <a:t>Cyberbullying</a:t>
            </a:r>
            <a:r>
              <a:rPr dirty="0" sz="2800" spc="-100">
                <a:solidFill>
                  <a:srgbClr val="0F2A2F"/>
                </a:solidFill>
                <a:latin typeface="Tahoma"/>
                <a:cs typeface="Tahoma"/>
              </a:rPr>
              <a:t> </a:t>
            </a:r>
            <a:r>
              <a:rPr dirty="0" sz="2800" spc="170">
                <a:solidFill>
                  <a:srgbClr val="0F2A2F"/>
                </a:solidFill>
                <a:latin typeface="Tahoma"/>
                <a:cs typeface="Tahoma"/>
              </a:rPr>
              <a:t>attack</a:t>
            </a:r>
            <a:r>
              <a:rPr dirty="0" sz="2800" spc="-100">
                <a:solidFill>
                  <a:srgbClr val="0F2A2F"/>
                </a:solidFill>
                <a:latin typeface="Tahoma"/>
                <a:cs typeface="Tahoma"/>
              </a:rPr>
              <a:t> </a:t>
            </a:r>
            <a:r>
              <a:rPr dirty="0" sz="2800" spc="204">
                <a:solidFill>
                  <a:srgbClr val="0F2A2F"/>
                </a:solidFill>
                <a:latin typeface="Tahoma"/>
                <a:cs typeface="Tahoma"/>
              </a:rPr>
              <a:t>vectors </a:t>
            </a:r>
            <a:r>
              <a:rPr dirty="0" sz="2800" spc="-860">
                <a:solidFill>
                  <a:srgbClr val="0F2A2F"/>
                </a:solidFill>
                <a:latin typeface="Tahoma"/>
                <a:cs typeface="Tahoma"/>
              </a:rPr>
              <a:t> </a:t>
            </a:r>
            <a:r>
              <a:rPr dirty="0" sz="2800" spc="229">
                <a:solidFill>
                  <a:srgbClr val="0F2A2F"/>
                </a:solidFill>
                <a:latin typeface="Tahoma"/>
                <a:cs typeface="Tahoma"/>
              </a:rPr>
              <a:t>Cybersecure</a:t>
            </a:r>
            <a:r>
              <a:rPr dirty="0" sz="2800" spc="-95">
                <a:solidFill>
                  <a:srgbClr val="0F2A2F"/>
                </a:solidFill>
                <a:latin typeface="Tahoma"/>
                <a:cs typeface="Tahoma"/>
              </a:rPr>
              <a:t> </a:t>
            </a:r>
            <a:r>
              <a:rPr dirty="0" sz="2800" spc="210">
                <a:solidFill>
                  <a:srgbClr val="0F2A2F"/>
                </a:solidFill>
                <a:latin typeface="Tahoma"/>
                <a:cs typeface="Tahoma"/>
              </a:rPr>
              <a:t>elements</a:t>
            </a:r>
            <a:endParaRPr sz="2800">
              <a:latin typeface="Tahoma"/>
              <a:cs typeface="Tahoma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33499" y="7746438"/>
            <a:ext cx="123825" cy="12382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33499" y="3474835"/>
            <a:ext cx="123825" cy="123824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33499" y="4534736"/>
            <a:ext cx="123825" cy="123824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33499" y="6135766"/>
            <a:ext cx="123825" cy="123824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0F2A2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029439" y="308935"/>
            <a:ext cx="2838449" cy="3333749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328737" y="4732549"/>
            <a:ext cx="3086100" cy="1104900"/>
          </a:xfrm>
          <a:custGeom>
            <a:avLst/>
            <a:gdLst/>
            <a:ahLst/>
            <a:cxnLst/>
            <a:rect l="l" t="t" r="r" b="b"/>
            <a:pathLst>
              <a:path w="3086100" h="1104900">
                <a:moveTo>
                  <a:pt x="2600175" y="1104899"/>
                </a:moveTo>
                <a:lnTo>
                  <a:pt x="485747" y="1104899"/>
                </a:lnTo>
                <a:lnTo>
                  <a:pt x="437736" y="1102518"/>
                </a:lnTo>
                <a:lnTo>
                  <a:pt x="390539" y="1095461"/>
                </a:lnTo>
                <a:lnTo>
                  <a:pt x="344474" y="1083860"/>
                </a:lnTo>
                <a:lnTo>
                  <a:pt x="299859" y="1067849"/>
                </a:lnTo>
                <a:lnTo>
                  <a:pt x="257013" y="1047559"/>
                </a:lnTo>
                <a:lnTo>
                  <a:pt x="216254" y="1023123"/>
                </a:lnTo>
                <a:lnTo>
                  <a:pt x="177901" y="994672"/>
                </a:lnTo>
                <a:lnTo>
                  <a:pt x="142272" y="962339"/>
                </a:lnTo>
                <a:lnTo>
                  <a:pt x="110004" y="926638"/>
                </a:lnTo>
                <a:lnTo>
                  <a:pt x="81611" y="888207"/>
                </a:lnTo>
                <a:lnTo>
                  <a:pt x="57224" y="847366"/>
                </a:lnTo>
                <a:lnTo>
                  <a:pt x="36975" y="804433"/>
                </a:lnTo>
                <a:lnTo>
                  <a:pt x="20996" y="759727"/>
                </a:lnTo>
                <a:lnTo>
                  <a:pt x="9419" y="713569"/>
                </a:lnTo>
                <a:lnTo>
                  <a:pt x="2376" y="666276"/>
                </a:lnTo>
                <a:lnTo>
                  <a:pt x="0" y="618169"/>
                </a:lnTo>
                <a:lnTo>
                  <a:pt x="0" y="486730"/>
                </a:lnTo>
                <a:lnTo>
                  <a:pt x="2376" y="438623"/>
                </a:lnTo>
                <a:lnTo>
                  <a:pt x="9419" y="391330"/>
                </a:lnTo>
                <a:lnTo>
                  <a:pt x="20996" y="345172"/>
                </a:lnTo>
                <a:lnTo>
                  <a:pt x="36975" y="300466"/>
                </a:lnTo>
                <a:lnTo>
                  <a:pt x="57224" y="257533"/>
                </a:lnTo>
                <a:lnTo>
                  <a:pt x="81611" y="216692"/>
                </a:lnTo>
                <a:lnTo>
                  <a:pt x="110004" y="178261"/>
                </a:lnTo>
                <a:lnTo>
                  <a:pt x="142272" y="142560"/>
                </a:lnTo>
                <a:lnTo>
                  <a:pt x="177901" y="110227"/>
                </a:lnTo>
                <a:lnTo>
                  <a:pt x="216254" y="81776"/>
                </a:lnTo>
                <a:lnTo>
                  <a:pt x="257013" y="57340"/>
                </a:lnTo>
                <a:lnTo>
                  <a:pt x="299859" y="37050"/>
                </a:lnTo>
                <a:lnTo>
                  <a:pt x="344474" y="21039"/>
                </a:lnTo>
                <a:lnTo>
                  <a:pt x="390539" y="9438"/>
                </a:lnTo>
                <a:lnTo>
                  <a:pt x="437736" y="2381"/>
                </a:lnTo>
                <a:lnTo>
                  <a:pt x="485747" y="0"/>
                </a:lnTo>
                <a:lnTo>
                  <a:pt x="2600175" y="0"/>
                </a:lnTo>
                <a:lnTo>
                  <a:pt x="2648185" y="2381"/>
                </a:lnTo>
                <a:lnTo>
                  <a:pt x="2695382" y="9438"/>
                </a:lnTo>
                <a:lnTo>
                  <a:pt x="2741447" y="21039"/>
                </a:lnTo>
                <a:lnTo>
                  <a:pt x="2786062" y="37050"/>
                </a:lnTo>
                <a:lnTo>
                  <a:pt x="2828909" y="57340"/>
                </a:lnTo>
                <a:lnTo>
                  <a:pt x="2869668" y="81776"/>
                </a:lnTo>
                <a:lnTo>
                  <a:pt x="2908021" y="110227"/>
                </a:lnTo>
                <a:lnTo>
                  <a:pt x="2943650" y="142560"/>
                </a:lnTo>
                <a:lnTo>
                  <a:pt x="2975918" y="178261"/>
                </a:lnTo>
                <a:lnTo>
                  <a:pt x="3004311" y="216692"/>
                </a:lnTo>
                <a:lnTo>
                  <a:pt x="3028698" y="257533"/>
                </a:lnTo>
                <a:lnTo>
                  <a:pt x="3048947" y="300466"/>
                </a:lnTo>
                <a:lnTo>
                  <a:pt x="3064926" y="345172"/>
                </a:lnTo>
                <a:lnTo>
                  <a:pt x="3076502" y="391330"/>
                </a:lnTo>
                <a:lnTo>
                  <a:pt x="3083545" y="438623"/>
                </a:lnTo>
                <a:lnTo>
                  <a:pt x="3085922" y="486730"/>
                </a:lnTo>
                <a:lnTo>
                  <a:pt x="3085922" y="618169"/>
                </a:lnTo>
                <a:lnTo>
                  <a:pt x="3083545" y="666276"/>
                </a:lnTo>
                <a:lnTo>
                  <a:pt x="3076502" y="713569"/>
                </a:lnTo>
                <a:lnTo>
                  <a:pt x="3064926" y="759727"/>
                </a:lnTo>
                <a:lnTo>
                  <a:pt x="3048947" y="804433"/>
                </a:lnTo>
                <a:lnTo>
                  <a:pt x="3028698" y="847366"/>
                </a:lnTo>
                <a:lnTo>
                  <a:pt x="3004311" y="888207"/>
                </a:lnTo>
                <a:lnTo>
                  <a:pt x="2975918" y="926638"/>
                </a:lnTo>
                <a:lnTo>
                  <a:pt x="2943650" y="962339"/>
                </a:lnTo>
                <a:lnTo>
                  <a:pt x="2908021" y="994672"/>
                </a:lnTo>
                <a:lnTo>
                  <a:pt x="2869668" y="1023123"/>
                </a:lnTo>
                <a:lnTo>
                  <a:pt x="2828909" y="1047559"/>
                </a:lnTo>
                <a:lnTo>
                  <a:pt x="2786062" y="1067849"/>
                </a:lnTo>
                <a:lnTo>
                  <a:pt x="2741447" y="1083860"/>
                </a:lnTo>
                <a:lnTo>
                  <a:pt x="2695382" y="1095461"/>
                </a:lnTo>
                <a:lnTo>
                  <a:pt x="2648185" y="1102518"/>
                </a:lnTo>
                <a:lnTo>
                  <a:pt x="2600175" y="1104899"/>
                </a:lnTo>
                <a:close/>
              </a:path>
            </a:pathLst>
          </a:custGeom>
          <a:solidFill>
            <a:srgbClr val="49948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761391" y="4750310"/>
            <a:ext cx="2221230" cy="9779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624840">
              <a:lnSpc>
                <a:spcPct val="115700"/>
              </a:lnSpc>
              <a:spcBef>
                <a:spcPts val="100"/>
              </a:spcBef>
            </a:pPr>
            <a:r>
              <a:rPr dirty="0" sz="2700" spc="-5">
                <a:solidFill>
                  <a:srgbClr val="FFFFFF"/>
                </a:solidFill>
                <a:latin typeface="Verdana"/>
                <a:cs typeface="Verdana"/>
              </a:rPr>
              <a:t>DATA </a:t>
            </a:r>
            <a:r>
              <a:rPr dirty="0" sz="270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700" spc="125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dirty="0" sz="2700" spc="55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2700" spc="-85">
                <a:solidFill>
                  <a:srgbClr val="FFFFFF"/>
                </a:solidFill>
                <a:latin typeface="Verdana"/>
                <a:cs typeface="Verdana"/>
              </a:rPr>
              <a:t>LL</a:t>
            </a:r>
            <a:r>
              <a:rPr dirty="0" sz="2700" spc="-5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2700" spc="125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dirty="0" sz="2700" spc="5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2700" spc="-465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2700" spc="55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2700" spc="-6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endParaRPr sz="2700">
              <a:latin typeface="Verdana"/>
              <a:cs typeface="Verdana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1004778" y="2530417"/>
            <a:ext cx="2781300" cy="1266825"/>
          </a:xfrm>
          <a:custGeom>
            <a:avLst/>
            <a:gdLst/>
            <a:ahLst/>
            <a:cxnLst/>
            <a:rect l="l" t="t" r="r" b="b"/>
            <a:pathLst>
              <a:path w="2781300" h="1266825">
                <a:moveTo>
                  <a:pt x="2295465" y="1266824"/>
                </a:moveTo>
                <a:lnTo>
                  <a:pt x="485821" y="1266824"/>
                </a:lnTo>
                <a:lnTo>
                  <a:pt x="437803" y="1264441"/>
                </a:lnTo>
                <a:lnTo>
                  <a:pt x="390599" y="1257378"/>
                </a:lnTo>
                <a:lnTo>
                  <a:pt x="344527" y="1245768"/>
                </a:lnTo>
                <a:lnTo>
                  <a:pt x="299905" y="1229743"/>
                </a:lnTo>
                <a:lnTo>
                  <a:pt x="257052" y="1209436"/>
                </a:lnTo>
                <a:lnTo>
                  <a:pt x="216287" y="1184979"/>
                </a:lnTo>
                <a:lnTo>
                  <a:pt x="177928" y="1156504"/>
                </a:lnTo>
                <a:lnTo>
                  <a:pt x="142293" y="1124144"/>
                </a:lnTo>
                <a:lnTo>
                  <a:pt x="110021" y="1088412"/>
                </a:lnTo>
                <a:lnTo>
                  <a:pt x="81623" y="1049949"/>
                </a:lnTo>
                <a:lnTo>
                  <a:pt x="57232" y="1009073"/>
                </a:lnTo>
                <a:lnTo>
                  <a:pt x="36980" y="966103"/>
                </a:lnTo>
                <a:lnTo>
                  <a:pt x="20999" y="921360"/>
                </a:lnTo>
                <a:lnTo>
                  <a:pt x="9421" y="875162"/>
                </a:lnTo>
                <a:lnTo>
                  <a:pt x="2377" y="827830"/>
                </a:lnTo>
                <a:lnTo>
                  <a:pt x="0" y="779682"/>
                </a:lnTo>
                <a:lnTo>
                  <a:pt x="0" y="487142"/>
                </a:lnTo>
                <a:lnTo>
                  <a:pt x="2377" y="438994"/>
                </a:lnTo>
                <a:lnTo>
                  <a:pt x="9421" y="391661"/>
                </a:lnTo>
                <a:lnTo>
                  <a:pt x="20999" y="345464"/>
                </a:lnTo>
                <a:lnTo>
                  <a:pt x="36980" y="300721"/>
                </a:lnTo>
                <a:lnTo>
                  <a:pt x="57232" y="257751"/>
                </a:lnTo>
                <a:lnTo>
                  <a:pt x="81623" y="216875"/>
                </a:lnTo>
                <a:lnTo>
                  <a:pt x="110021" y="178412"/>
                </a:lnTo>
                <a:lnTo>
                  <a:pt x="142293" y="142680"/>
                </a:lnTo>
                <a:lnTo>
                  <a:pt x="177928" y="110320"/>
                </a:lnTo>
                <a:lnTo>
                  <a:pt x="216287" y="81845"/>
                </a:lnTo>
                <a:lnTo>
                  <a:pt x="257052" y="57388"/>
                </a:lnTo>
                <a:lnTo>
                  <a:pt x="299905" y="37081"/>
                </a:lnTo>
                <a:lnTo>
                  <a:pt x="344527" y="21056"/>
                </a:lnTo>
                <a:lnTo>
                  <a:pt x="390599" y="9446"/>
                </a:lnTo>
                <a:lnTo>
                  <a:pt x="437803" y="2383"/>
                </a:lnTo>
                <a:lnTo>
                  <a:pt x="485821" y="0"/>
                </a:lnTo>
                <a:lnTo>
                  <a:pt x="2295465" y="0"/>
                </a:lnTo>
                <a:lnTo>
                  <a:pt x="2343482" y="2383"/>
                </a:lnTo>
                <a:lnTo>
                  <a:pt x="2390687" y="9446"/>
                </a:lnTo>
                <a:lnTo>
                  <a:pt x="2436759" y="21056"/>
                </a:lnTo>
                <a:lnTo>
                  <a:pt x="2481381" y="37081"/>
                </a:lnTo>
                <a:lnTo>
                  <a:pt x="2524234" y="57388"/>
                </a:lnTo>
                <a:lnTo>
                  <a:pt x="2564999" y="81845"/>
                </a:lnTo>
                <a:lnTo>
                  <a:pt x="2603358" y="110320"/>
                </a:lnTo>
                <a:lnTo>
                  <a:pt x="2638992" y="142680"/>
                </a:lnTo>
                <a:lnTo>
                  <a:pt x="2671265" y="178412"/>
                </a:lnTo>
                <a:lnTo>
                  <a:pt x="2699662" y="216875"/>
                </a:lnTo>
                <a:lnTo>
                  <a:pt x="2724053" y="257751"/>
                </a:lnTo>
                <a:lnTo>
                  <a:pt x="2744305" y="300721"/>
                </a:lnTo>
                <a:lnTo>
                  <a:pt x="2760286" y="345464"/>
                </a:lnTo>
                <a:lnTo>
                  <a:pt x="2771865" y="391661"/>
                </a:lnTo>
                <a:lnTo>
                  <a:pt x="2778909" y="438994"/>
                </a:lnTo>
                <a:lnTo>
                  <a:pt x="2781286" y="487142"/>
                </a:lnTo>
                <a:lnTo>
                  <a:pt x="2781286" y="779682"/>
                </a:lnTo>
                <a:lnTo>
                  <a:pt x="2778909" y="827830"/>
                </a:lnTo>
                <a:lnTo>
                  <a:pt x="2771865" y="875162"/>
                </a:lnTo>
                <a:lnTo>
                  <a:pt x="2760286" y="921360"/>
                </a:lnTo>
                <a:lnTo>
                  <a:pt x="2744305" y="966103"/>
                </a:lnTo>
                <a:lnTo>
                  <a:pt x="2724053" y="1009073"/>
                </a:lnTo>
                <a:lnTo>
                  <a:pt x="2699662" y="1049949"/>
                </a:lnTo>
                <a:lnTo>
                  <a:pt x="2671265" y="1088412"/>
                </a:lnTo>
                <a:lnTo>
                  <a:pt x="2638992" y="1124144"/>
                </a:lnTo>
                <a:lnTo>
                  <a:pt x="2603358" y="1156504"/>
                </a:lnTo>
                <a:lnTo>
                  <a:pt x="2564999" y="1184979"/>
                </a:lnTo>
                <a:lnTo>
                  <a:pt x="2524234" y="1209436"/>
                </a:lnTo>
                <a:lnTo>
                  <a:pt x="2481381" y="1229743"/>
                </a:lnTo>
                <a:lnTo>
                  <a:pt x="2436759" y="1245768"/>
                </a:lnTo>
                <a:lnTo>
                  <a:pt x="2390687" y="1257378"/>
                </a:lnTo>
                <a:lnTo>
                  <a:pt x="2343482" y="1264441"/>
                </a:lnTo>
                <a:lnTo>
                  <a:pt x="2295465" y="1266824"/>
                </a:lnTo>
                <a:close/>
              </a:path>
            </a:pathLst>
          </a:custGeom>
          <a:solidFill>
            <a:srgbClr val="49948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11391527" y="2624378"/>
            <a:ext cx="2007870" cy="9779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61290" marR="5080" indent="-149225">
              <a:lnSpc>
                <a:spcPct val="115700"/>
              </a:lnSpc>
              <a:spcBef>
                <a:spcPts val="100"/>
              </a:spcBef>
            </a:pPr>
            <a:r>
              <a:rPr dirty="0" sz="2700" spc="-35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2700" spc="-5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2700" spc="-65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2700" spc="5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2700" spc="-465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2700" spc="145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dirty="0" sz="2700" spc="-5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2700" spc="-65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2700" spc="40">
                <a:solidFill>
                  <a:srgbClr val="FFFFFF"/>
                </a:solidFill>
                <a:latin typeface="Verdana"/>
                <a:cs typeface="Verdana"/>
              </a:rPr>
              <a:t>T  </a:t>
            </a:r>
            <a:r>
              <a:rPr dirty="0" sz="2700" spc="-60">
                <a:solidFill>
                  <a:srgbClr val="FFFFFF"/>
                </a:solidFill>
                <a:latin typeface="Verdana"/>
                <a:cs typeface="Verdana"/>
              </a:rPr>
              <a:t>ANALYSIS</a:t>
            </a:r>
            <a:endParaRPr sz="2700">
              <a:latin typeface="Verdana"/>
              <a:cs typeface="Verdan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1004817" y="6883592"/>
            <a:ext cx="3086100" cy="1276350"/>
          </a:xfrm>
          <a:custGeom>
            <a:avLst/>
            <a:gdLst/>
            <a:ahLst/>
            <a:cxnLst/>
            <a:rect l="l" t="t" r="r" b="b"/>
            <a:pathLst>
              <a:path w="3086100" h="1276350">
                <a:moveTo>
                  <a:pt x="2600247" y="1276349"/>
                </a:moveTo>
                <a:lnTo>
                  <a:pt x="485760" y="1276349"/>
                </a:lnTo>
                <a:lnTo>
                  <a:pt x="437749" y="1273974"/>
                </a:lnTo>
                <a:lnTo>
                  <a:pt x="390550" y="1266937"/>
                </a:lnTo>
                <a:lnTo>
                  <a:pt x="344484" y="1255370"/>
                </a:lnTo>
                <a:lnTo>
                  <a:pt x="299868" y="1239403"/>
                </a:lnTo>
                <a:lnTo>
                  <a:pt x="257020" y="1219170"/>
                </a:lnTo>
                <a:lnTo>
                  <a:pt x="216260" y="1194803"/>
                </a:lnTo>
                <a:lnTo>
                  <a:pt x="177905" y="1166432"/>
                </a:lnTo>
                <a:lnTo>
                  <a:pt x="142275" y="1134189"/>
                </a:lnTo>
                <a:lnTo>
                  <a:pt x="110007" y="1098589"/>
                </a:lnTo>
                <a:lnTo>
                  <a:pt x="81613" y="1060265"/>
                </a:lnTo>
                <a:lnTo>
                  <a:pt x="57225" y="1019538"/>
                </a:lnTo>
                <a:lnTo>
                  <a:pt x="36976" y="976726"/>
                </a:lnTo>
                <a:lnTo>
                  <a:pt x="20997" y="932146"/>
                </a:lnTo>
                <a:lnTo>
                  <a:pt x="9419" y="886117"/>
                </a:lnTo>
                <a:lnTo>
                  <a:pt x="2376" y="838957"/>
                </a:lnTo>
                <a:lnTo>
                  <a:pt x="0" y="790985"/>
                </a:lnTo>
                <a:lnTo>
                  <a:pt x="0" y="485364"/>
                </a:lnTo>
                <a:lnTo>
                  <a:pt x="2376" y="437392"/>
                </a:lnTo>
                <a:lnTo>
                  <a:pt x="9419" y="390232"/>
                </a:lnTo>
                <a:lnTo>
                  <a:pt x="20997" y="344203"/>
                </a:lnTo>
                <a:lnTo>
                  <a:pt x="36976" y="299623"/>
                </a:lnTo>
                <a:lnTo>
                  <a:pt x="57225" y="256810"/>
                </a:lnTo>
                <a:lnTo>
                  <a:pt x="81613" y="216083"/>
                </a:lnTo>
                <a:lnTo>
                  <a:pt x="110007" y="177760"/>
                </a:lnTo>
                <a:lnTo>
                  <a:pt x="142275" y="142159"/>
                </a:lnTo>
                <a:lnTo>
                  <a:pt x="177905" y="109917"/>
                </a:lnTo>
                <a:lnTo>
                  <a:pt x="216260" y="81546"/>
                </a:lnTo>
                <a:lnTo>
                  <a:pt x="257020" y="57179"/>
                </a:lnTo>
                <a:lnTo>
                  <a:pt x="299868" y="36946"/>
                </a:lnTo>
                <a:lnTo>
                  <a:pt x="344484" y="20979"/>
                </a:lnTo>
                <a:lnTo>
                  <a:pt x="390550" y="9412"/>
                </a:lnTo>
                <a:lnTo>
                  <a:pt x="437749" y="2375"/>
                </a:lnTo>
                <a:lnTo>
                  <a:pt x="485760" y="0"/>
                </a:lnTo>
                <a:lnTo>
                  <a:pt x="2600247" y="0"/>
                </a:lnTo>
                <a:lnTo>
                  <a:pt x="2648259" y="2375"/>
                </a:lnTo>
                <a:lnTo>
                  <a:pt x="2695457" y="9412"/>
                </a:lnTo>
                <a:lnTo>
                  <a:pt x="2741524" y="20979"/>
                </a:lnTo>
                <a:lnTo>
                  <a:pt x="2786140" y="36946"/>
                </a:lnTo>
                <a:lnTo>
                  <a:pt x="2828987" y="57179"/>
                </a:lnTo>
                <a:lnTo>
                  <a:pt x="2869748" y="81546"/>
                </a:lnTo>
                <a:lnTo>
                  <a:pt x="2908102" y="109917"/>
                </a:lnTo>
                <a:lnTo>
                  <a:pt x="2943732" y="142159"/>
                </a:lnTo>
                <a:lnTo>
                  <a:pt x="2976000" y="177760"/>
                </a:lnTo>
                <a:lnTo>
                  <a:pt x="3004394" y="216083"/>
                </a:lnTo>
                <a:lnTo>
                  <a:pt x="3028782" y="256810"/>
                </a:lnTo>
                <a:lnTo>
                  <a:pt x="3049032" y="299623"/>
                </a:lnTo>
                <a:lnTo>
                  <a:pt x="3065011" y="344203"/>
                </a:lnTo>
                <a:lnTo>
                  <a:pt x="3076588" y="390232"/>
                </a:lnTo>
                <a:lnTo>
                  <a:pt x="3083631" y="437392"/>
                </a:lnTo>
                <a:lnTo>
                  <a:pt x="3086008" y="485364"/>
                </a:lnTo>
                <a:lnTo>
                  <a:pt x="3086008" y="790985"/>
                </a:lnTo>
                <a:lnTo>
                  <a:pt x="3083631" y="838957"/>
                </a:lnTo>
                <a:lnTo>
                  <a:pt x="3076588" y="886117"/>
                </a:lnTo>
                <a:lnTo>
                  <a:pt x="3065011" y="932146"/>
                </a:lnTo>
                <a:lnTo>
                  <a:pt x="3049032" y="976726"/>
                </a:lnTo>
                <a:lnTo>
                  <a:pt x="3028782" y="1019538"/>
                </a:lnTo>
                <a:lnTo>
                  <a:pt x="3004394" y="1060265"/>
                </a:lnTo>
                <a:lnTo>
                  <a:pt x="2976000" y="1098589"/>
                </a:lnTo>
                <a:lnTo>
                  <a:pt x="2943732" y="1134189"/>
                </a:lnTo>
                <a:lnTo>
                  <a:pt x="2908102" y="1166432"/>
                </a:lnTo>
                <a:lnTo>
                  <a:pt x="2869748" y="1194803"/>
                </a:lnTo>
                <a:lnTo>
                  <a:pt x="2828987" y="1219170"/>
                </a:lnTo>
                <a:lnTo>
                  <a:pt x="2786140" y="1239403"/>
                </a:lnTo>
                <a:lnTo>
                  <a:pt x="2741524" y="1255370"/>
                </a:lnTo>
                <a:lnTo>
                  <a:pt x="2695457" y="1266937"/>
                </a:lnTo>
                <a:lnTo>
                  <a:pt x="2648259" y="1273974"/>
                </a:lnTo>
                <a:lnTo>
                  <a:pt x="2600247" y="1276349"/>
                </a:lnTo>
                <a:close/>
              </a:path>
            </a:pathLst>
          </a:custGeom>
          <a:solidFill>
            <a:srgbClr val="49948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11135989" y="6987078"/>
            <a:ext cx="2823845" cy="9779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21640" marR="5080" indent="-409575">
              <a:lnSpc>
                <a:spcPct val="115700"/>
              </a:lnSpc>
              <a:spcBef>
                <a:spcPts val="100"/>
              </a:spcBef>
            </a:pPr>
            <a:r>
              <a:rPr dirty="0" sz="2700" spc="-35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2700" spc="90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dirty="0" sz="2700" spc="2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2700" spc="150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dirty="0" sz="2700" spc="-1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700" spc="145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dirty="0" sz="2700" spc="-5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2700" spc="-35">
                <a:solidFill>
                  <a:srgbClr val="FFFFFF"/>
                </a:solidFill>
                <a:latin typeface="Verdana"/>
                <a:cs typeface="Verdana"/>
              </a:rPr>
              <a:t>SS</a:t>
            </a:r>
            <a:r>
              <a:rPr dirty="0" sz="2700" spc="2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2700" spc="80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dirty="0" sz="2700" spc="-35">
                <a:solidFill>
                  <a:srgbClr val="FFFFFF"/>
                </a:solidFill>
                <a:latin typeface="Verdana"/>
                <a:cs typeface="Verdana"/>
              </a:rPr>
              <a:t>E  </a:t>
            </a:r>
            <a:r>
              <a:rPr dirty="0" sz="2700" spc="-50">
                <a:solidFill>
                  <a:srgbClr val="FFFFFF"/>
                </a:solidFill>
                <a:latin typeface="Verdana"/>
                <a:cs typeface="Verdana"/>
              </a:rPr>
              <a:t>DETECTION</a:t>
            </a:r>
            <a:endParaRPr sz="2700">
              <a:latin typeface="Verdana"/>
              <a:cs typeface="Verdana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738776" y="4732549"/>
            <a:ext cx="3086100" cy="1276350"/>
          </a:xfrm>
          <a:custGeom>
            <a:avLst/>
            <a:gdLst/>
            <a:ahLst/>
            <a:cxnLst/>
            <a:rect l="l" t="t" r="r" b="b"/>
            <a:pathLst>
              <a:path w="3086100" h="1276350">
                <a:moveTo>
                  <a:pt x="2600247" y="1276349"/>
                </a:moveTo>
                <a:lnTo>
                  <a:pt x="485760" y="1276349"/>
                </a:lnTo>
                <a:lnTo>
                  <a:pt x="437749" y="1273974"/>
                </a:lnTo>
                <a:lnTo>
                  <a:pt x="390550" y="1266937"/>
                </a:lnTo>
                <a:lnTo>
                  <a:pt x="344484" y="1255370"/>
                </a:lnTo>
                <a:lnTo>
                  <a:pt x="299868" y="1239403"/>
                </a:lnTo>
                <a:lnTo>
                  <a:pt x="257020" y="1219170"/>
                </a:lnTo>
                <a:lnTo>
                  <a:pt x="216260" y="1194803"/>
                </a:lnTo>
                <a:lnTo>
                  <a:pt x="177905" y="1166432"/>
                </a:lnTo>
                <a:lnTo>
                  <a:pt x="142275" y="1134189"/>
                </a:lnTo>
                <a:lnTo>
                  <a:pt x="110007" y="1098589"/>
                </a:lnTo>
                <a:lnTo>
                  <a:pt x="81613" y="1060265"/>
                </a:lnTo>
                <a:lnTo>
                  <a:pt x="57225" y="1019538"/>
                </a:lnTo>
                <a:lnTo>
                  <a:pt x="36976" y="976726"/>
                </a:lnTo>
                <a:lnTo>
                  <a:pt x="20997" y="932146"/>
                </a:lnTo>
                <a:lnTo>
                  <a:pt x="9419" y="886117"/>
                </a:lnTo>
                <a:lnTo>
                  <a:pt x="2376" y="838957"/>
                </a:lnTo>
                <a:lnTo>
                  <a:pt x="0" y="790985"/>
                </a:lnTo>
                <a:lnTo>
                  <a:pt x="0" y="485364"/>
                </a:lnTo>
                <a:lnTo>
                  <a:pt x="2376" y="437392"/>
                </a:lnTo>
                <a:lnTo>
                  <a:pt x="9419" y="390232"/>
                </a:lnTo>
                <a:lnTo>
                  <a:pt x="20997" y="344203"/>
                </a:lnTo>
                <a:lnTo>
                  <a:pt x="36976" y="299623"/>
                </a:lnTo>
                <a:lnTo>
                  <a:pt x="57225" y="256810"/>
                </a:lnTo>
                <a:lnTo>
                  <a:pt x="81613" y="216083"/>
                </a:lnTo>
                <a:lnTo>
                  <a:pt x="110007" y="177760"/>
                </a:lnTo>
                <a:lnTo>
                  <a:pt x="142275" y="142159"/>
                </a:lnTo>
                <a:lnTo>
                  <a:pt x="177905" y="109917"/>
                </a:lnTo>
                <a:lnTo>
                  <a:pt x="216260" y="81546"/>
                </a:lnTo>
                <a:lnTo>
                  <a:pt x="257020" y="57179"/>
                </a:lnTo>
                <a:lnTo>
                  <a:pt x="299868" y="36946"/>
                </a:lnTo>
                <a:lnTo>
                  <a:pt x="344484" y="20979"/>
                </a:lnTo>
                <a:lnTo>
                  <a:pt x="390550" y="9412"/>
                </a:lnTo>
                <a:lnTo>
                  <a:pt x="437749" y="2375"/>
                </a:lnTo>
                <a:lnTo>
                  <a:pt x="485760" y="0"/>
                </a:lnTo>
                <a:lnTo>
                  <a:pt x="2600247" y="0"/>
                </a:lnTo>
                <a:lnTo>
                  <a:pt x="2648259" y="2375"/>
                </a:lnTo>
                <a:lnTo>
                  <a:pt x="2695457" y="9412"/>
                </a:lnTo>
                <a:lnTo>
                  <a:pt x="2741524" y="20979"/>
                </a:lnTo>
                <a:lnTo>
                  <a:pt x="2786140" y="36946"/>
                </a:lnTo>
                <a:lnTo>
                  <a:pt x="2828987" y="57179"/>
                </a:lnTo>
                <a:lnTo>
                  <a:pt x="2869748" y="81546"/>
                </a:lnTo>
                <a:lnTo>
                  <a:pt x="2908102" y="109917"/>
                </a:lnTo>
                <a:lnTo>
                  <a:pt x="2943732" y="142159"/>
                </a:lnTo>
                <a:lnTo>
                  <a:pt x="2976000" y="177760"/>
                </a:lnTo>
                <a:lnTo>
                  <a:pt x="3004394" y="216083"/>
                </a:lnTo>
                <a:lnTo>
                  <a:pt x="3028782" y="256810"/>
                </a:lnTo>
                <a:lnTo>
                  <a:pt x="3049032" y="299623"/>
                </a:lnTo>
                <a:lnTo>
                  <a:pt x="3065011" y="344203"/>
                </a:lnTo>
                <a:lnTo>
                  <a:pt x="3076588" y="390232"/>
                </a:lnTo>
                <a:lnTo>
                  <a:pt x="3083631" y="437392"/>
                </a:lnTo>
                <a:lnTo>
                  <a:pt x="3086008" y="485364"/>
                </a:lnTo>
                <a:lnTo>
                  <a:pt x="3086008" y="790985"/>
                </a:lnTo>
                <a:lnTo>
                  <a:pt x="3083631" y="838957"/>
                </a:lnTo>
                <a:lnTo>
                  <a:pt x="3076588" y="886117"/>
                </a:lnTo>
                <a:lnTo>
                  <a:pt x="3065011" y="932146"/>
                </a:lnTo>
                <a:lnTo>
                  <a:pt x="3049032" y="976726"/>
                </a:lnTo>
                <a:lnTo>
                  <a:pt x="3028782" y="1019538"/>
                </a:lnTo>
                <a:lnTo>
                  <a:pt x="3004394" y="1060265"/>
                </a:lnTo>
                <a:lnTo>
                  <a:pt x="2976000" y="1098589"/>
                </a:lnTo>
                <a:lnTo>
                  <a:pt x="2943732" y="1134189"/>
                </a:lnTo>
                <a:lnTo>
                  <a:pt x="2908102" y="1166432"/>
                </a:lnTo>
                <a:lnTo>
                  <a:pt x="2869748" y="1194803"/>
                </a:lnTo>
                <a:lnTo>
                  <a:pt x="2828987" y="1219170"/>
                </a:lnTo>
                <a:lnTo>
                  <a:pt x="2786140" y="1239403"/>
                </a:lnTo>
                <a:lnTo>
                  <a:pt x="2741524" y="1255370"/>
                </a:lnTo>
                <a:lnTo>
                  <a:pt x="2695457" y="1266937"/>
                </a:lnTo>
                <a:lnTo>
                  <a:pt x="2648259" y="1273974"/>
                </a:lnTo>
                <a:lnTo>
                  <a:pt x="2600247" y="1276349"/>
                </a:lnTo>
                <a:close/>
              </a:path>
            </a:pathLst>
          </a:custGeom>
          <a:solidFill>
            <a:srgbClr val="49948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4808035" y="4836054"/>
            <a:ext cx="2947670" cy="9779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988060">
              <a:lnSpc>
                <a:spcPct val="115700"/>
              </a:lnSpc>
              <a:spcBef>
                <a:spcPts val="100"/>
              </a:spcBef>
            </a:pPr>
            <a:r>
              <a:rPr dirty="0" sz="2700">
                <a:solidFill>
                  <a:srgbClr val="FFFFFF"/>
                </a:solidFill>
                <a:latin typeface="Verdana"/>
                <a:cs typeface="Verdana"/>
              </a:rPr>
              <a:t>DATA </a:t>
            </a:r>
            <a:r>
              <a:rPr dirty="0" sz="2700" spc="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700" spc="95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dirty="0" sz="2700" spc="-10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2700" spc="-4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2700" spc="95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dirty="0" sz="2700" spc="-10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2700" spc="6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2700" spc="13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dirty="0" sz="2700" spc="-4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2700" spc="-30">
                <a:solidFill>
                  <a:srgbClr val="FFFFFF"/>
                </a:solidFill>
                <a:latin typeface="Verdana"/>
                <a:cs typeface="Verdana"/>
              </a:rPr>
              <a:t>SS</a:t>
            </a:r>
            <a:r>
              <a:rPr dirty="0" sz="2700" spc="-459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2700" spc="-6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2700" spc="85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endParaRPr sz="2700">
              <a:latin typeface="Verdana"/>
              <a:cs typeface="Verdana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6052191" y="2544388"/>
            <a:ext cx="2800350" cy="1200150"/>
          </a:xfrm>
          <a:custGeom>
            <a:avLst/>
            <a:gdLst/>
            <a:ahLst/>
            <a:cxnLst/>
            <a:rect l="l" t="t" r="r" b="b"/>
            <a:pathLst>
              <a:path w="2800350" h="1200150">
                <a:moveTo>
                  <a:pt x="2315306" y="1200149"/>
                </a:moveTo>
                <a:lnTo>
                  <a:pt x="484956" y="1200149"/>
                </a:lnTo>
                <a:lnTo>
                  <a:pt x="437024" y="1197779"/>
                </a:lnTo>
                <a:lnTo>
                  <a:pt x="389904" y="1190756"/>
                </a:lnTo>
                <a:lnTo>
                  <a:pt x="343914" y="1179212"/>
                </a:lnTo>
                <a:lnTo>
                  <a:pt x="299371" y="1163279"/>
                </a:lnTo>
                <a:lnTo>
                  <a:pt x="256595" y="1143087"/>
                </a:lnTo>
                <a:lnTo>
                  <a:pt x="215902" y="1118769"/>
                </a:lnTo>
                <a:lnTo>
                  <a:pt x="177611" y="1090456"/>
                </a:lnTo>
                <a:lnTo>
                  <a:pt x="142040" y="1058279"/>
                </a:lnTo>
                <a:lnTo>
                  <a:pt x="109825" y="1022751"/>
                </a:lnTo>
                <a:lnTo>
                  <a:pt x="81478" y="984506"/>
                </a:lnTo>
                <a:lnTo>
                  <a:pt x="57131" y="943862"/>
                </a:lnTo>
                <a:lnTo>
                  <a:pt x="36915" y="901137"/>
                </a:lnTo>
                <a:lnTo>
                  <a:pt x="20962" y="856648"/>
                </a:lnTo>
                <a:lnTo>
                  <a:pt x="9404" y="810713"/>
                </a:lnTo>
                <a:lnTo>
                  <a:pt x="2373" y="763650"/>
                </a:lnTo>
                <a:lnTo>
                  <a:pt x="0" y="715775"/>
                </a:lnTo>
                <a:lnTo>
                  <a:pt x="0" y="484374"/>
                </a:lnTo>
                <a:lnTo>
                  <a:pt x="2373" y="436499"/>
                </a:lnTo>
                <a:lnTo>
                  <a:pt x="9404" y="389436"/>
                </a:lnTo>
                <a:lnTo>
                  <a:pt x="20962" y="343501"/>
                </a:lnTo>
                <a:lnTo>
                  <a:pt x="36915" y="299012"/>
                </a:lnTo>
                <a:lnTo>
                  <a:pt x="57131" y="256287"/>
                </a:lnTo>
                <a:lnTo>
                  <a:pt x="81478" y="215643"/>
                </a:lnTo>
                <a:lnTo>
                  <a:pt x="109825" y="177398"/>
                </a:lnTo>
                <a:lnTo>
                  <a:pt x="142040" y="141869"/>
                </a:lnTo>
                <a:lnTo>
                  <a:pt x="177611" y="109693"/>
                </a:lnTo>
                <a:lnTo>
                  <a:pt x="215902" y="81380"/>
                </a:lnTo>
                <a:lnTo>
                  <a:pt x="256595" y="57062"/>
                </a:lnTo>
                <a:lnTo>
                  <a:pt x="299371" y="36870"/>
                </a:lnTo>
                <a:lnTo>
                  <a:pt x="343914" y="20937"/>
                </a:lnTo>
                <a:lnTo>
                  <a:pt x="389904" y="9393"/>
                </a:lnTo>
                <a:lnTo>
                  <a:pt x="437024" y="2370"/>
                </a:lnTo>
                <a:lnTo>
                  <a:pt x="484956" y="0"/>
                </a:lnTo>
                <a:lnTo>
                  <a:pt x="2315306" y="0"/>
                </a:lnTo>
                <a:lnTo>
                  <a:pt x="2363239" y="2370"/>
                </a:lnTo>
                <a:lnTo>
                  <a:pt x="2410359" y="9393"/>
                </a:lnTo>
                <a:lnTo>
                  <a:pt x="2456349" y="20937"/>
                </a:lnTo>
                <a:lnTo>
                  <a:pt x="2500891" y="36870"/>
                </a:lnTo>
                <a:lnTo>
                  <a:pt x="2543668" y="57062"/>
                </a:lnTo>
                <a:lnTo>
                  <a:pt x="2584361" y="81380"/>
                </a:lnTo>
                <a:lnTo>
                  <a:pt x="2622652" y="109693"/>
                </a:lnTo>
                <a:lnTo>
                  <a:pt x="2658223" y="141869"/>
                </a:lnTo>
                <a:lnTo>
                  <a:pt x="2690438" y="177398"/>
                </a:lnTo>
                <a:lnTo>
                  <a:pt x="2718785" y="215643"/>
                </a:lnTo>
                <a:lnTo>
                  <a:pt x="2743132" y="256287"/>
                </a:lnTo>
                <a:lnTo>
                  <a:pt x="2763348" y="299012"/>
                </a:lnTo>
                <a:lnTo>
                  <a:pt x="2779301" y="343501"/>
                </a:lnTo>
                <a:lnTo>
                  <a:pt x="2790859" y="389436"/>
                </a:lnTo>
                <a:lnTo>
                  <a:pt x="2797890" y="436499"/>
                </a:lnTo>
                <a:lnTo>
                  <a:pt x="2800263" y="484374"/>
                </a:lnTo>
                <a:lnTo>
                  <a:pt x="2800263" y="715775"/>
                </a:lnTo>
                <a:lnTo>
                  <a:pt x="2797890" y="763650"/>
                </a:lnTo>
                <a:lnTo>
                  <a:pt x="2790859" y="810713"/>
                </a:lnTo>
                <a:lnTo>
                  <a:pt x="2779301" y="856648"/>
                </a:lnTo>
                <a:lnTo>
                  <a:pt x="2763348" y="901137"/>
                </a:lnTo>
                <a:lnTo>
                  <a:pt x="2743132" y="943862"/>
                </a:lnTo>
                <a:lnTo>
                  <a:pt x="2718785" y="984506"/>
                </a:lnTo>
                <a:lnTo>
                  <a:pt x="2690438" y="1022751"/>
                </a:lnTo>
                <a:lnTo>
                  <a:pt x="2658223" y="1058279"/>
                </a:lnTo>
                <a:lnTo>
                  <a:pt x="2622652" y="1090456"/>
                </a:lnTo>
                <a:lnTo>
                  <a:pt x="2584361" y="1118769"/>
                </a:lnTo>
                <a:lnTo>
                  <a:pt x="2543668" y="1143087"/>
                </a:lnTo>
                <a:lnTo>
                  <a:pt x="2500891" y="1163279"/>
                </a:lnTo>
                <a:lnTo>
                  <a:pt x="2456349" y="1179212"/>
                </a:lnTo>
                <a:lnTo>
                  <a:pt x="2410359" y="1190756"/>
                </a:lnTo>
                <a:lnTo>
                  <a:pt x="2363239" y="1197779"/>
                </a:lnTo>
                <a:lnTo>
                  <a:pt x="2315306" y="1200149"/>
                </a:lnTo>
                <a:close/>
              </a:path>
            </a:pathLst>
          </a:custGeom>
          <a:solidFill>
            <a:srgbClr val="49948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6599042" y="2609793"/>
            <a:ext cx="1711325" cy="9779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261620">
              <a:lnSpc>
                <a:spcPct val="115700"/>
              </a:lnSpc>
              <a:spcBef>
                <a:spcPts val="100"/>
              </a:spcBef>
            </a:pPr>
            <a:r>
              <a:rPr dirty="0" sz="2700" spc="30">
                <a:solidFill>
                  <a:srgbClr val="FFFFFF"/>
                </a:solidFill>
                <a:latin typeface="Verdana"/>
                <a:cs typeface="Verdana"/>
              </a:rPr>
              <a:t>CYBER </a:t>
            </a:r>
            <a:r>
              <a:rPr dirty="0" sz="2700" spc="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700" spc="10">
                <a:solidFill>
                  <a:srgbClr val="FFFFFF"/>
                </a:solidFill>
                <a:latin typeface="Verdana"/>
                <a:cs typeface="Verdana"/>
              </a:rPr>
              <a:t>B</a:t>
            </a:r>
            <a:r>
              <a:rPr dirty="0" sz="2700" spc="-6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dirty="0" sz="2700" spc="-80">
                <a:solidFill>
                  <a:srgbClr val="FFFFFF"/>
                </a:solidFill>
                <a:latin typeface="Verdana"/>
                <a:cs typeface="Verdana"/>
              </a:rPr>
              <a:t>LL</a:t>
            </a:r>
            <a:r>
              <a:rPr dirty="0" sz="2700" spc="155">
                <a:solidFill>
                  <a:srgbClr val="FFFFFF"/>
                </a:solidFill>
                <a:latin typeface="Verdana"/>
                <a:cs typeface="Verdana"/>
              </a:rPr>
              <a:t>Y</a:t>
            </a:r>
            <a:r>
              <a:rPr dirty="0" sz="2700" spc="-459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2700" spc="-6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2700" spc="85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endParaRPr sz="2700">
              <a:latin typeface="Verdana"/>
              <a:cs typeface="Verdana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6191433" y="6817247"/>
            <a:ext cx="2800350" cy="1200150"/>
          </a:xfrm>
          <a:custGeom>
            <a:avLst/>
            <a:gdLst/>
            <a:ahLst/>
            <a:cxnLst/>
            <a:rect l="l" t="t" r="r" b="b"/>
            <a:pathLst>
              <a:path w="2800350" h="1200150">
                <a:moveTo>
                  <a:pt x="2315165" y="1200149"/>
                </a:moveTo>
                <a:lnTo>
                  <a:pt x="484927" y="1200149"/>
                </a:lnTo>
                <a:lnTo>
                  <a:pt x="436998" y="1197773"/>
                </a:lnTo>
                <a:lnTo>
                  <a:pt x="389880" y="1190732"/>
                </a:lnTo>
                <a:lnTo>
                  <a:pt x="343893" y="1179159"/>
                </a:lnTo>
                <a:lnTo>
                  <a:pt x="299353" y="1163185"/>
                </a:lnTo>
                <a:lnTo>
                  <a:pt x="256579" y="1142942"/>
                </a:lnTo>
                <a:lnTo>
                  <a:pt x="215889" y="1118562"/>
                </a:lnTo>
                <a:lnTo>
                  <a:pt x="177600" y="1090177"/>
                </a:lnTo>
                <a:lnTo>
                  <a:pt x="142031" y="1057919"/>
                </a:lnTo>
                <a:lnTo>
                  <a:pt x="109818" y="1022300"/>
                </a:lnTo>
                <a:lnTo>
                  <a:pt x="81473" y="983958"/>
                </a:lnTo>
                <a:lnTo>
                  <a:pt x="57127" y="943211"/>
                </a:lnTo>
                <a:lnTo>
                  <a:pt x="36912" y="900377"/>
                </a:lnTo>
                <a:lnTo>
                  <a:pt x="20961" y="855775"/>
                </a:lnTo>
                <a:lnTo>
                  <a:pt x="9403" y="809723"/>
                </a:lnTo>
                <a:lnTo>
                  <a:pt x="2372" y="762540"/>
                </a:lnTo>
                <a:lnTo>
                  <a:pt x="0" y="714544"/>
                </a:lnTo>
                <a:lnTo>
                  <a:pt x="0" y="485605"/>
                </a:lnTo>
                <a:lnTo>
                  <a:pt x="2372" y="437609"/>
                </a:lnTo>
                <a:lnTo>
                  <a:pt x="9403" y="390426"/>
                </a:lnTo>
                <a:lnTo>
                  <a:pt x="20961" y="344374"/>
                </a:lnTo>
                <a:lnTo>
                  <a:pt x="36912" y="299772"/>
                </a:lnTo>
                <a:lnTo>
                  <a:pt x="57127" y="256938"/>
                </a:lnTo>
                <a:lnTo>
                  <a:pt x="81473" y="216191"/>
                </a:lnTo>
                <a:lnTo>
                  <a:pt x="109818" y="177849"/>
                </a:lnTo>
                <a:lnTo>
                  <a:pt x="142031" y="142230"/>
                </a:lnTo>
                <a:lnTo>
                  <a:pt x="177600" y="109972"/>
                </a:lnTo>
                <a:lnTo>
                  <a:pt x="215889" y="81587"/>
                </a:lnTo>
                <a:lnTo>
                  <a:pt x="256579" y="57207"/>
                </a:lnTo>
                <a:lnTo>
                  <a:pt x="299353" y="36964"/>
                </a:lnTo>
                <a:lnTo>
                  <a:pt x="343893" y="20990"/>
                </a:lnTo>
                <a:lnTo>
                  <a:pt x="389880" y="9416"/>
                </a:lnTo>
                <a:lnTo>
                  <a:pt x="436998" y="2376"/>
                </a:lnTo>
                <a:lnTo>
                  <a:pt x="484927" y="0"/>
                </a:lnTo>
                <a:lnTo>
                  <a:pt x="2315165" y="0"/>
                </a:lnTo>
                <a:lnTo>
                  <a:pt x="2363094" y="2376"/>
                </a:lnTo>
                <a:lnTo>
                  <a:pt x="2410211" y="9416"/>
                </a:lnTo>
                <a:lnTo>
                  <a:pt x="2456199" y="20990"/>
                </a:lnTo>
                <a:lnTo>
                  <a:pt x="2500738" y="36964"/>
                </a:lnTo>
                <a:lnTo>
                  <a:pt x="2543512" y="57207"/>
                </a:lnTo>
                <a:lnTo>
                  <a:pt x="2584203" y="81587"/>
                </a:lnTo>
                <a:lnTo>
                  <a:pt x="2622491" y="109972"/>
                </a:lnTo>
                <a:lnTo>
                  <a:pt x="2658060" y="142230"/>
                </a:lnTo>
                <a:lnTo>
                  <a:pt x="2690273" y="177849"/>
                </a:lnTo>
                <a:lnTo>
                  <a:pt x="2718618" y="216191"/>
                </a:lnTo>
                <a:lnTo>
                  <a:pt x="2742964" y="256938"/>
                </a:lnTo>
                <a:lnTo>
                  <a:pt x="2763179" y="299772"/>
                </a:lnTo>
                <a:lnTo>
                  <a:pt x="2779131" y="344374"/>
                </a:lnTo>
                <a:lnTo>
                  <a:pt x="2790688" y="390426"/>
                </a:lnTo>
                <a:lnTo>
                  <a:pt x="2797719" y="437609"/>
                </a:lnTo>
                <a:lnTo>
                  <a:pt x="2800092" y="485605"/>
                </a:lnTo>
                <a:lnTo>
                  <a:pt x="2800092" y="714544"/>
                </a:lnTo>
                <a:lnTo>
                  <a:pt x="2797719" y="762540"/>
                </a:lnTo>
                <a:lnTo>
                  <a:pt x="2790688" y="809723"/>
                </a:lnTo>
                <a:lnTo>
                  <a:pt x="2779131" y="855775"/>
                </a:lnTo>
                <a:lnTo>
                  <a:pt x="2763179" y="900377"/>
                </a:lnTo>
                <a:lnTo>
                  <a:pt x="2742964" y="943211"/>
                </a:lnTo>
                <a:lnTo>
                  <a:pt x="2718618" y="983958"/>
                </a:lnTo>
                <a:lnTo>
                  <a:pt x="2690273" y="1022300"/>
                </a:lnTo>
                <a:lnTo>
                  <a:pt x="2658060" y="1057919"/>
                </a:lnTo>
                <a:lnTo>
                  <a:pt x="2622491" y="1090177"/>
                </a:lnTo>
                <a:lnTo>
                  <a:pt x="2584203" y="1118562"/>
                </a:lnTo>
                <a:lnTo>
                  <a:pt x="2543512" y="1142942"/>
                </a:lnTo>
                <a:lnTo>
                  <a:pt x="2500738" y="1163185"/>
                </a:lnTo>
                <a:lnTo>
                  <a:pt x="2456199" y="1179159"/>
                </a:lnTo>
                <a:lnTo>
                  <a:pt x="2410211" y="1190732"/>
                </a:lnTo>
                <a:lnTo>
                  <a:pt x="2363094" y="1197773"/>
                </a:lnTo>
                <a:lnTo>
                  <a:pt x="2315165" y="1200149"/>
                </a:lnTo>
                <a:close/>
              </a:path>
            </a:pathLst>
          </a:custGeom>
          <a:solidFill>
            <a:srgbClr val="49948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6729417" y="6882633"/>
            <a:ext cx="1729105" cy="9779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270510">
              <a:lnSpc>
                <a:spcPct val="115700"/>
              </a:lnSpc>
              <a:spcBef>
                <a:spcPts val="100"/>
              </a:spcBef>
            </a:pPr>
            <a:r>
              <a:rPr dirty="0" sz="2700" spc="25">
                <a:solidFill>
                  <a:srgbClr val="FFFFFF"/>
                </a:solidFill>
                <a:latin typeface="Verdana"/>
                <a:cs typeface="Verdana"/>
              </a:rPr>
              <a:t>CYBER </a:t>
            </a:r>
            <a:r>
              <a:rPr dirty="0" sz="2700" spc="3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700" spc="-35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2700" spc="-5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2700" spc="125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dirty="0" sz="2700" spc="-65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dirty="0" sz="2700" spc="-105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2700" spc="-465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2700" spc="5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2700" spc="155">
                <a:solidFill>
                  <a:srgbClr val="FFFFFF"/>
                </a:solidFill>
                <a:latin typeface="Verdana"/>
                <a:cs typeface="Verdana"/>
              </a:rPr>
              <a:t>Y</a:t>
            </a:r>
            <a:endParaRPr sz="2700">
              <a:latin typeface="Verdana"/>
              <a:cs typeface="Verdana"/>
            </a:endParaRPr>
          </a:p>
        </p:txBody>
      </p:sp>
      <p:pic>
        <p:nvPicPr>
          <p:cNvPr id="16" name="object 1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7699199"/>
            <a:ext cx="5676899" cy="2571749"/>
          </a:xfrm>
          <a:prstGeom prst="rect">
            <a:avLst/>
          </a:prstGeom>
        </p:spPr>
      </p:pic>
      <p:grpSp>
        <p:nvGrpSpPr>
          <p:cNvPr id="17" name="object 17"/>
          <p:cNvGrpSpPr/>
          <p:nvPr/>
        </p:nvGrpSpPr>
        <p:grpSpPr>
          <a:xfrm>
            <a:off x="3623396" y="5131543"/>
            <a:ext cx="953135" cy="342900"/>
            <a:chOff x="3623396" y="5131543"/>
            <a:chExt cx="953135" cy="342900"/>
          </a:xfrm>
        </p:grpSpPr>
        <p:sp>
          <p:nvSpPr>
            <p:cNvPr id="18" name="object 18"/>
            <p:cNvSpPr/>
            <p:nvPr/>
          </p:nvSpPr>
          <p:spPr>
            <a:xfrm>
              <a:off x="3623396" y="5302965"/>
              <a:ext cx="909955" cy="0"/>
            </a:xfrm>
            <a:custGeom>
              <a:avLst/>
              <a:gdLst/>
              <a:ahLst/>
              <a:cxnLst/>
              <a:rect l="l" t="t" r="r" b="b"/>
              <a:pathLst>
                <a:path w="909954" h="0">
                  <a:moveTo>
                    <a:pt x="0" y="0"/>
                  </a:moveTo>
                  <a:lnTo>
                    <a:pt x="909694" y="0"/>
                  </a:lnTo>
                </a:path>
              </a:pathLst>
            </a:custGeom>
            <a:ln w="857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4361801" y="5174378"/>
              <a:ext cx="171450" cy="257175"/>
            </a:xfrm>
            <a:custGeom>
              <a:avLst/>
              <a:gdLst/>
              <a:ahLst/>
              <a:cxnLst/>
              <a:rect l="l" t="t" r="r" b="b"/>
              <a:pathLst>
                <a:path w="171450" h="257175">
                  <a:moveTo>
                    <a:pt x="0" y="0"/>
                  </a:moveTo>
                  <a:lnTo>
                    <a:pt x="171289" y="128587"/>
                  </a:lnTo>
                  <a:lnTo>
                    <a:pt x="0" y="257174"/>
                  </a:lnTo>
                </a:path>
              </a:pathLst>
            </a:custGeom>
            <a:ln w="8566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0" name="object 20"/>
          <p:cNvSpPr txBox="1">
            <a:spLocks noGrp="1"/>
          </p:cNvSpPr>
          <p:nvPr>
            <p:ph type="title"/>
          </p:nvPr>
        </p:nvSpPr>
        <p:spPr>
          <a:xfrm>
            <a:off x="1333189" y="438124"/>
            <a:ext cx="9343390" cy="15494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0" spc="-1005"/>
              <a:t>Sys</a:t>
            </a:r>
            <a:r>
              <a:rPr dirty="0" sz="10000" spc="-500"/>
              <a:t>t</a:t>
            </a:r>
            <a:r>
              <a:rPr dirty="0" sz="10000" spc="-1010"/>
              <a:t>e</a:t>
            </a:r>
            <a:r>
              <a:rPr dirty="0" sz="10000" spc="-1505"/>
              <a:t>m</a:t>
            </a:r>
            <a:r>
              <a:rPr dirty="0" sz="10000" spc="-380"/>
              <a:t> </a:t>
            </a:r>
            <a:r>
              <a:rPr dirty="0" sz="10000" spc="-1205"/>
              <a:t>A</a:t>
            </a:r>
            <a:r>
              <a:rPr dirty="0" sz="10000" spc="-605"/>
              <a:t>r</a:t>
            </a:r>
            <a:r>
              <a:rPr dirty="0" sz="10000" spc="-960"/>
              <a:t>ch</a:t>
            </a:r>
            <a:r>
              <a:rPr dirty="0" sz="10000" spc="-465"/>
              <a:t>i</a:t>
            </a:r>
            <a:r>
              <a:rPr dirty="0" sz="10000" spc="-500"/>
              <a:t>t</a:t>
            </a:r>
            <a:r>
              <a:rPr dirty="0" sz="10000" spc="-960"/>
              <a:t>ec</a:t>
            </a:r>
            <a:r>
              <a:rPr dirty="0" sz="10000" spc="-500"/>
              <a:t>t</a:t>
            </a:r>
            <a:r>
              <a:rPr dirty="0" sz="10000" spc="-1010"/>
              <a:t>u</a:t>
            </a:r>
            <a:r>
              <a:rPr dirty="0" sz="10000" spc="-605"/>
              <a:t>r</a:t>
            </a:r>
            <a:r>
              <a:rPr dirty="0" sz="10000" spc="-1005"/>
              <a:t>e</a:t>
            </a:r>
            <a:endParaRPr sz="10000"/>
          </a:p>
        </p:txBody>
      </p:sp>
      <p:grpSp>
        <p:nvGrpSpPr>
          <p:cNvPr id="21" name="object 21"/>
          <p:cNvGrpSpPr/>
          <p:nvPr/>
        </p:nvGrpSpPr>
        <p:grpSpPr>
          <a:xfrm>
            <a:off x="8919383" y="2965215"/>
            <a:ext cx="2076450" cy="343535"/>
            <a:chOff x="8919383" y="2965215"/>
            <a:chExt cx="2076450" cy="343535"/>
          </a:xfrm>
        </p:grpSpPr>
        <p:sp>
          <p:nvSpPr>
            <p:cNvPr id="22" name="object 22"/>
            <p:cNvSpPr/>
            <p:nvPr/>
          </p:nvSpPr>
          <p:spPr>
            <a:xfrm>
              <a:off x="8919383" y="3136674"/>
              <a:ext cx="2033905" cy="0"/>
            </a:xfrm>
            <a:custGeom>
              <a:avLst/>
              <a:gdLst/>
              <a:ahLst/>
              <a:cxnLst/>
              <a:rect l="l" t="t" r="r" b="b"/>
              <a:pathLst>
                <a:path w="2033904" h="0">
                  <a:moveTo>
                    <a:pt x="0" y="0"/>
                  </a:moveTo>
                  <a:lnTo>
                    <a:pt x="2033583" y="0"/>
                  </a:lnTo>
                </a:path>
              </a:pathLst>
            </a:custGeom>
            <a:ln w="857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10781468" y="3008086"/>
              <a:ext cx="172085" cy="257175"/>
            </a:xfrm>
            <a:custGeom>
              <a:avLst/>
              <a:gdLst/>
              <a:ahLst/>
              <a:cxnLst/>
              <a:rect l="l" t="t" r="r" b="b"/>
              <a:pathLst>
                <a:path w="172084" h="257175">
                  <a:moveTo>
                    <a:pt x="0" y="0"/>
                  </a:moveTo>
                  <a:lnTo>
                    <a:pt x="171499" y="128587"/>
                  </a:lnTo>
                  <a:lnTo>
                    <a:pt x="0" y="257174"/>
                  </a:lnTo>
                </a:path>
              </a:pathLst>
            </a:custGeom>
            <a:ln w="8574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4" name="object 24"/>
          <p:cNvGrpSpPr/>
          <p:nvPr/>
        </p:nvGrpSpPr>
        <p:grpSpPr>
          <a:xfrm>
            <a:off x="8996292" y="7307974"/>
            <a:ext cx="2000885" cy="343535"/>
            <a:chOff x="8996292" y="7307974"/>
            <a:chExt cx="2000885" cy="343535"/>
          </a:xfrm>
        </p:grpSpPr>
        <p:sp>
          <p:nvSpPr>
            <p:cNvPr id="25" name="object 25"/>
            <p:cNvSpPr/>
            <p:nvPr/>
          </p:nvSpPr>
          <p:spPr>
            <a:xfrm>
              <a:off x="8996292" y="7479443"/>
              <a:ext cx="1957705" cy="0"/>
            </a:xfrm>
            <a:custGeom>
              <a:avLst/>
              <a:gdLst/>
              <a:ahLst/>
              <a:cxnLst/>
              <a:rect l="l" t="t" r="r" b="b"/>
              <a:pathLst>
                <a:path w="1957704" h="0">
                  <a:moveTo>
                    <a:pt x="0" y="0"/>
                  </a:moveTo>
                  <a:lnTo>
                    <a:pt x="1957402" y="0"/>
                  </a:lnTo>
                </a:path>
              </a:pathLst>
            </a:custGeom>
            <a:ln w="857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10782130" y="7350856"/>
              <a:ext cx="172085" cy="257175"/>
            </a:xfrm>
            <a:custGeom>
              <a:avLst/>
              <a:gdLst/>
              <a:ahLst/>
              <a:cxnLst/>
              <a:rect l="l" t="t" r="r" b="b"/>
              <a:pathLst>
                <a:path w="172084" h="257175">
                  <a:moveTo>
                    <a:pt x="0" y="0"/>
                  </a:moveTo>
                  <a:lnTo>
                    <a:pt x="171564" y="128587"/>
                  </a:lnTo>
                  <a:lnTo>
                    <a:pt x="0" y="257174"/>
                  </a:lnTo>
                </a:path>
              </a:pathLst>
            </a:custGeom>
            <a:ln w="8576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7" name="object 27"/>
          <p:cNvGrpSpPr/>
          <p:nvPr/>
        </p:nvGrpSpPr>
        <p:grpSpPr>
          <a:xfrm>
            <a:off x="6750271" y="3836613"/>
            <a:ext cx="343535" cy="781050"/>
            <a:chOff x="6750271" y="3836613"/>
            <a:chExt cx="343535" cy="781050"/>
          </a:xfrm>
        </p:grpSpPr>
        <p:sp>
          <p:nvSpPr>
            <p:cNvPr id="28" name="object 28"/>
            <p:cNvSpPr/>
            <p:nvPr/>
          </p:nvSpPr>
          <p:spPr>
            <a:xfrm>
              <a:off x="6921903" y="3879658"/>
              <a:ext cx="0" cy="738505"/>
            </a:xfrm>
            <a:custGeom>
              <a:avLst/>
              <a:gdLst/>
              <a:ahLst/>
              <a:cxnLst/>
              <a:rect l="l" t="t" r="r" b="b"/>
              <a:pathLst>
                <a:path w="0" h="738504">
                  <a:moveTo>
                    <a:pt x="0" y="0"/>
                  </a:moveTo>
                  <a:lnTo>
                    <a:pt x="0" y="737955"/>
                  </a:lnTo>
                </a:path>
              </a:pathLst>
            </a:custGeom>
            <a:ln w="857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6793316" y="3879658"/>
              <a:ext cx="257175" cy="172720"/>
            </a:xfrm>
            <a:custGeom>
              <a:avLst/>
              <a:gdLst/>
              <a:ahLst/>
              <a:cxnLst/>
              <a:rect l="l" t="t" r="r" b="b"/>
              <a:pathLst>
                <a:path w="257175" h="172720">
                  <a:moveTo>
                    <a:pt x="0" y="172501"/>
                  </a:moveTo>
                  <a:lnTo>
                    <a:pt x="128587" y="0"/>
                  </a:lnTo>
                  <a:lnTo>
                    <a:pt x="257174" y="172501"/>
                  </a:lnTo>
                </a:path>
              </a:pathLst>
            </a:custGeom>
            <a:ln w="858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0" name="object 30"/>
          <p:cNvGrpSpPr/>
          <p:nvPr/>
        </p:nvGrpSpPr>
        <p:grpSpPr>
          <a:xfrm>
            <a:off x="6750354" y="6076666"/>
            <a:ext cx="343535" cy="695325"/>
            <a:chOff x="6750354" y="6076666"/>
            <a:chExt cx="343535" cy="695325"/>
          </a:xfrm>
        </p:grpSpPr>
        <p:sp>
          <p:nvSpPr>
            <p:cNvPr id="31" name="object 31"/>
            <p:cNvSpPr/>
            <p:nvPr/>
          </p:nvSpPr>
          <p:spPr>
            <a:xfrm>
              <a:off x="6921906" y="6076666"/>
              <a:ext cx="0" cy="652780"/>
            </a:xfrm>
            <a:custGeom>
              <a:avLst/>
              <a:gdLst/>
              <a:ahLst/>
              <a:cxnLst/>
              <a:rect l="l" t="t" r="r" b="b"/>
              <a:pathLst>
                <a:path w="0" h="652779">
                  <a:moveTo>
                    <a:pt x="0" y="0"/>
                  </a:moveTo>
                  <a:lnTo>
                    <a:pt x="0" y="652339"/>
                  </a:lnTo>
                </a:path>
              </a:pathLst>
            </a:custGeom>
            <a:ln w="857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6793319" y="6556966"/>
              <a:ext cx="257175" cy="172085"/>
            </a:xfrm>
            <a:custGeom>
              <a:avLst/>
              <a:gdLst/>
              <a:ahLst/>
              <a:cxnLst/>
              <a:rect l="l" t="t" r="r" b="b"/>
              <a:pathLst>
                <a:path w="257175" h="172084">
                  <a:moveTo>
                    <a:pt x="257174" y="0"/>
                  </a:moveTo>
                  <a:lnTo>
                    <a:pt x="128587" y="172039"/>
                  </a:lnTo>
                  <a:lnTo>
                    <a:pt x="0" y="0"/>
                  </a:lnTo>
                </a:path>
              </a:pathLst>
            </a:custGeom>
            <a:ln w="8581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0F2A2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813742" y="6572706"/>
            <a:ext cx="2838449" cy="3333749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1028788" y="2461333"/>
            <a:ext cx="3086100" cy="1104900"/>
          </a:xfrm>
          <a:custGeom>
            <a:avLst/>
            <a:gdLst/>
            <a:ahLst/>
            <a:cxnLst/>
            <a:rect l="l" t="t" r="r" b="b"/>
            <a:pathLst>
              <a:path w="3086100" h="1104900">
                <a:moveTo>
                  <a:pt x="2600175" y="1104899"/>
                </a:moveTo>
                <a:lnTo>
                  <a:pt x="485747" y="1104899"/>
                </a:lnTo>
                <a:lnTo>
                  <a:pt x="437736" y="1102518"/>
                </a:lnTo>
                <a:lnTo>
                  <a:pt x="390539" y="1095461"/>
                </a:lnTo>
                <a:lnTo>
                  <a:pt x="344474" y="1083860"/>
                </a:lnTo>
                <a:lnTo>
                  <a:pt x="299859" y="1067849"/>
                </a:lnTo>
                <a:lnTo>
                  <a:pt x="257013" y="1047559"/>
                </a:lnTo>
                <a:lnTo>
                  <a:pt x="216254" y="1023123"/>
                </a:lnTo>
                <a:lnTo>
                  <a:pt x="177901" y="994672"/>
                </a:lnTo>
                <a:lnTo>
                  <a:pt x="142272" y="962339"/>
                </a:lnTo>
                <a:lnTo>
                  <a:pt x="110004" y="926638"/>
                </a:lnTo>
                <a:lnTo>
                  <a:pt x="81611" y="888207"/>
                </a:lnTo>
                <a:lnTo>
                  <a:pt x="57224" y="847366"/>
                </a:lnTo>
                <a:lnTo>
                  <a:pt x="36975" y="804433"/>
                </a:lnTo>
                <a:lnTo>
                  <a:pt x="20996" y="759727"/>
                </a:lnTo>
                <a:lnTo>
                  <a:pt x="9419" y="713569"/>
                </a:lnTo>
                <a:lnTo>
                  <a:pt x="2376" y="666276"/>
                </a:lnTo>
                <a:lnTo>
                  <a:pt x="0" y="618169"/>
                </a:lnTo>
                <a:lnTo>
                  <a:pt x="0" y="486730"/>
                </a:lnTo>
                <a:lnTo>
                  <a:pt x="2376" y="438623"/>
                </a:lnTo>
                <a:lnTo>
                  <a:pt x="9419" y="391330"/>
                </a:lnTo>
                <a:lnTo>
                  <a:pt x="20996" y="345172"/>
                </a:lnTo>
                <a:lnTo>
                  <a:pt x="36975" y="300466"/>
                </a:lnTo>
                <a:lnTo>
                  <a:pt x="57224" y="257533"/>
                </a:lnTo>
                <a:lnTo>
                  <a:pt x="81611" y="216692"/>
                </a:lnTo>
                <a:lnTo>
                  <a:pt x="110004" y="178261"/>
                </a:lnTo>
                <a:lnTo>
                  <a:pt x="142272" y="142560"/>
                </a:lnTo>
                <a:lnTo>
                  <a:pt x="177901" y="110227"/>
                </a:lnTo>
                <a:lnTo>
                  <a:pt x="216254" y="81776"/>
                </a:lnTo>
                <a:lnTo>
                  <a:pt x="257013" y="57340"/>
                </a:lnTo>
                <a:lnTo>
                  <a:pt x="299859" y="37050"/>
                </a:lnTo>
                <a:lnTo>
                  <a:pt x="344474" y="21039"/>
                </a:lnTo>
                <a:lnTo>
                  <a:pt x="390539" y="9438"/>
                </a:lnTo>
                <a:lnTo>
                  <a:pt x="437736" y="2381"/>
                </a:lnTo>
                <a:lnTo>
                  <a:pt x="485747" y="0"/>
                </a:lnTo>
                <a:lnTo>
                  <a:pt x="2600175" y="0"/>
                </a:lnTo>
                <a:lnTo>
                  <a:pt x="2648185" y="2381"/>
                </a:lnTo>
                <a:lnTo>
                  <a:pt x="2695382" y="9438"/>
                </a:lnTo>
                <a:lnTo>
                  <a:pt x="2741447" y="21039"/>
                </a:lnTo>
                <a:lnTo>
                  <a:pt x="2786062" y="37050"/>
                </a:lnTo>
                <a:lnTo>
                  <a:pt x="2828909" y="57340"/>
                </a:lnTo>
                <a:lnTo>
                  <a:pt x="2869668" y="81776"/>
                </a:lnTo>
                <a:lnTo>
                  <a:pt x="2908021" y="110227"/>
                </a:lnTo>
                <a:lnTo>
                  <a:pt x="2943650" y="142560"/>
                </a:lnTo>
                <a:lnTo>
                  <a:pt x="2975918" y="178261"/>
                </a:lnTo>
                <a:lnTo>
                  <a:pt x="3004311" y="216692"/>
                </a:lnTo>
                <a:lnTo>
                  <a:pt x="3028698" y="257533"/>
                </a:lnTo>
                <a:lnTo>
                  <a:pt x="3048947" y="300466"/>
                </a:lnTo>
                <a:lnTo>
                  <a:pt x="3064926" y="345172"/>
                </a:lnTo>
                <a:lnTo>
                  <a:pt x="3076502" y="391330"/>
                </a:lnTo>
                <a:lnTo>
                  <a:pt x="3083545" y="438623"/>
                </a:lnTo>
                <a:lnTo>
                  <a:pt x="3085922" y="486730"/>
                </a:lnTo>
                <a:lnTo>
                  <a:pt x="3085922" y="618169"/>
                </a:lnTo>
                <a:lnTo>
                  <a:pt x="3083545" y="666276"/>
                </a:lnTo>
                <a:lnTo>
                  <a:pt x="3076502" y="713569"/>
                </a:lnTo>
                <a:lnTo>
                  <a:pt x="3064926" y="759727"/>
                </a:lnTo>
                <a:lnTo>
                  <a:pt x="3048947" y="804433"/>
                </a:lnTo>
                <a:lnTo>
                  <a:pt x="3028698" y="847366"/>
                </a:lnTo>
                <a:lnTo>
                  <a:pt x="3004311" y="888207"/>
                </a:lnTo>
                <a:lnTo>
                  <a:pt x="2975918" y="926638"/>
                </a:lnTo>
                <a:lnTo>
                  <a:pt x="2943650" y="962339"/>
                </a:lnTo>
                <a:lnTo>
                  <a:pt x="2908021" y="994672"/>
                </a:lnTo>
                <a:lnTo>
                  <a:pt x="2869668" y="1023123"/>
                </a:lnTo>
                <a:lnTo>
                  <a:pt x="2828909" y="1047559"/>
                </a:lnTo>
                <a:lnTo>
                  <a:pt x="2786062" y="1067849"/>
                </a:lnTo>
                <a:lnTo>
                  <a:pt x="2741447" y="1083860"/>
                </a:lnTo>
                <a:lnTo>
                  <a:pt x="2695382" y="1095461"/>
                </a:lnTo>
                <a:lnTo>
                  <a:pt x="2648185" y="1102518"/>
                </a:lnTo>
                <a:lnTo>
                  <a:pt x="2600175" y="1104899"/>
                </a:lnTo>
                <a:close/>
              </a:path>
            </a:pathLst>
          </a:custGeom>
          <a:solidFill>
            <a:srgbClr val="49948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461442" y="2479094"/>
            <a:ext cx="2221230" cy="9779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624840">
              <a:lnSpc>
                <a:spcPct val="115700"/>
              </a:lnSpc>
              <a:spcBef>
                <a:spcPts val="100"/>
              </a:spcBef>
            </a:pPr>
            <a:r>
              <a:rPr dirty="0" sz="2700" spc="-5">
                <a:solidFill>
                  <a:srgbClr val="FFFFFF"/>
                </a:solidFill>
                <a:latin typeface="Verdana"/>
                <a:cs typeface="Verdana"/>
              </a:rPr>
              <a:t>DATA </a:t>
            </a:r>
            <a:r>
              <a:rPr dirty="0" sz="270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700" spc="125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dirty="0" sz="2700" spc="55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2700" spc="-85">
                <a:solidFill>
                  <a:srgbClr val="FFFFFF"/>
                </a:solidFill>
                <a:latin typeface="Verdana"/>
                <a:cs typeface="Verdana"/>
              </a:rPr>
              <a:t>LL</a:t>
            </a:r>
            <a:r>
              <a:rPr dirty="0" sz="2700" spc="-5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2700" spc="125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dirty="0" sz="2700" spc="5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2700" spc="-465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2700" spc="55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2700" spc="-6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endParaRPr sz="2700">
              <a:latin typeface="Verdana"/>
              <a:cs typeface="Verdana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7699199"/>
            <a:ext cx="5676899" cy="2571749"/>
          </a:xfrm>
          <a:prstGeom prst="rect">
            <a:avLst/>
          </a:prstGeom>
        </p:spPr>
      </p:pic>
      <p:grpSp>
        <p:nvGrpSpPr>
          <p:cNvPr id="7" name="object 7"/>
          <p:cNvGrpSpPr/>
          <p:nvPr/>
        </p:nvGrpSpPr>
        <p:grpSpPr>
          <a:xfrm>
            <a:off x="4071937" y="2461333"/>
            <a:ext cx="4082415" cy="1104900"/>
            <a:chOff x="4071937" y="2461333"/>
            <a:chExt cx="4082415" cy="1104900"/>
          </a:xfrm>
        </p:grpSpPr>
        <p:sp>
          <p:nvSpPr>
            <p:cNvPr id="8" name="object 8"/>
            <p:cNvSpPr/>
            <p:nvPr/>
          </p:nvSpPr>
          <p:spPr>
            <a:xfrm>
              <a:off x="4114800" y="3055561"/>
              <a:ext cx="909955" cy="0"/>
            </a:xfrm>
            <a:custGeom>
              <a:avLst/>
              <a:gdLst/>
              <a:ahLst/>
              <a:cxnLst/>
              <a:rect l="l" t="t" r="r" b="b"/>
              <a:pathLst>
                <a:path w="909954" h="0">
                  <a:moveTo>
                    <a:pt x="0" y="0"/>
                  </a:moveTo>
                  <a:lnTo>
                    <a:pt x="909694" y="0"/>
                  </a:lnTo>
                </a:path>
              </a:pathLst>
            </a:custGeom>
            <a:ln w="857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4853204" y="2926973"/>
              <a:ext cx="171450" cy="257175"/>
            </a:xfrm>
            <a:custGeom>
              <a:avLst/>
              <a:gdLst/>
              <a:ahLst/>
              <a:cxnLst/>
              <a:rect l="l" t="t" r="r" b="b"/>
              <a:pathLst>
                <a:path w="171450" h="257175">
                  <a:moveTo>
                    <a:pt x="0" y="0"/>
                  </a:moveTo>
                  <a:lnTo>
                    <a:pt x="171289" y="128587"/>
                  </a:lnTo>
                  <a:lnTo>
                    <a:pt x="0" y="257174"/>
                  </a:lnTo>
                </a:path>
              </a:pathLst>
            </a:custGeom>
            <a:ln w="8566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5068298" y="2461333"/>
              <a:ext cx="3086100" cy="1104900"/>
            </a:xfrm>
            <a:custGeom>
              <a:avLst/>
              <a:gdLst/>
              <a:ahLst/>
              <a:cxnLst/>
              <a:rect l="l" t="t" r="r" b="b"/>
              <a:pathLst>
                <a:path w="3086100" h="1104900">
                  <a:moveTo>
                    <a:pt x="2600175" y="1104899"/>
                  </a:moveTo>
                  <a:lnTo>
                    <a:pt x="485747" y="1104899"/>
                  </a:lnTo>
                  <a:lnTo>
                    <a:pt x="437736" y="1102518"/>
                  </a:lnTo>
                  <a:lnTo>
                    <a:pt x="390539" y="1095461"/>
                  </a:lnTo>
                  <a:lnTo>
                    <a:pt x="344474" y="1083860"/>
                  </a:lnTo>
                  <a:lnTo>
                    <a:pt x="299859" y="1067849"/>
                  </a:lnTo>
                  <a:lnTo>
                    <a:pt x="257013" y="1047559"/>
                  </a:lnTo>
                  <a:lnTo>
                    <a:pt x="216254" y="1023123"/>
                  </a:lnTo>
                  <a:lnTo>
                    <a:pt x="177901" y="994672"/>
                  </a:lnTo>
                  <a:lnTo>
                    <a:pt x="142272" y="962339"/>
                  </a:lnTo>
                  <a:lnTo>
                    <a:pt x="110004" y="926638"/>
                  </a:lnTo>
                  <a:lnTo>
                    <a:pt x="81611" y="888207"/>
                  </a:lnTo>
                  <a:lnTo>
                    <a:pt x="57224" y="847366"/>
                  </a:lnTo>
                  <a:lnTo>
                    <a:pt x="36975" y="804433"/>
                  </a:lnTo>
                  <a:lnTo>
                    <a:pt x="20996" y="759727"/>
                  </a:lnTo>
                  <a:lnTo>
                    <a:pt x="9419" y="713569"/>
                  </a:lnTo>
                  <a:lnTo>
                    <a:pt x="2376" y="666276"/>
                  </a:lnTo>
                  <a:lnTo>
                    <a:pt x="0" y="618169"/>
                  </a:lnTo>
                  <a:lnTo>
                    <a:pt x="0" y="486730"/>
                  </a:lnTo>
                  <a:lnTo>
                    <a:pt x="2376" y="438623"/>
                  </a:lnTo>
                  <a:lnTo>
                    <a:pt x="9419" y="391330"/>
                  </a:lnTo>
                  <a:lnTo>
                    <a:pt x="20996" y="345172"/>
                  </a:lnTo>
                  <a:lnTo>
                    <a:pt x="36975" y="300466"/>
                  </a:lnTo>
                  <a:lnTo>
                    <a:pt x="57224" y="257533"/>
                  </a:lnTo>
                  <a:lnTo>
                    <a:pt x="81611" y="216692"/>
                  </a:lnTo>
                  <a:lnTo>
                    <a:pt x="110004" y="178261"/>
                  </a:lnTo>
                  <a:lnTo>
                    <a:pt x="142272" y="142560"/>
                  </a:lnTo>
                  <a:lnTo>
                    <a:pt x="177901" y="110227"/>
                  </a:lnTo>
                  <a:lnTo>
                    <a:pt x="216254" y="81776"/>
                  </a:lnTo>
                  <a:lnTo>
                    <a:pt x="257013" y="57340"/>
                  </a:lnTo>
                  <a:lnTo>
                    <a:pt x="299859" y="37050"/>
                  </a:lnTo>
                  <a:lnTo>
                    <a:pt x="344474" y="21039"/>
                  </a:lnTo>
                  <a:lnTo>
                    <a:pt x="390539" y="9438"/>
                  </a:lnTo>
                  <a:lnTo>
                    <a:pt x="437736" y="2381"/>
                  </a:lnTo>
                  <a:lnTo>
                    <a:pt x="485747" y="0"/>
                  </a:lnTo>
                  <a:lnTo>
                    <a:pt x="2600175" y="0"/>
                  </a:lnTo>
                  <a:lnTo>
                    <a:pt x="2648185" y="2381"/>
                  </a:lnTo>
                  <a:lnTo>
                    <a:pt x="2695382" y="9438"/>
                  </a:lnTo>
                  <a:lnTo>
                    <a:pt x="2741447" y="21039"/>
                  </a:lnTo>
                  <a:lnTo>
                    <a:pt x="2786062" y="37050"/>
                  </a:lnTo>
                  <a:lnTo>
                    <a:pt x="2828909" y="57340"/>
                  </a:lnTo>
                  <a:lnTo>
                    <a:pt x="2869668" y="81776"/>
                  </a:lnTo>
                  <a:lnTo>
                    <a:pt x="2908021" y="110227"/>
                  </a:lnTo>
                  <a:lnTo>
                    <a:pt x="2943650" y="142560"/>
                  </a:lnTo>
                  <a:lnTo>
                    <a:pt x="2975918" y="178261"/>
                  </a:lnTo>
                  <a:lnTo>
                    <a:pt x="3004311" y="216692"/>
                  </a:lnTo>
                  <a:lnTo>
                    <a:pt x="3028698" y="257533"/>
                  </a:lnTo>
                  <a:lnTo>
                    <a:pt x="3048947" y="300466"/>
                  </a:lnTo>
                  <a:lnTo>
                    <a:pt x="3064926" y="345172"/>
                  </a:lnTo>
                  <a:lnTo>
                    <a:pt x="3076502" y="391330"/>
                  </a:lnTo>
                  <a:lnTo>
                    <a:pt x="3083545" y="438623"/>
                  </a:lnTo>
                  <a:lnTo>
                    <a:pt x="3085922" y="486730"/>
                  </a:lnTo>
                  <a:lnTo>
                    <a:pt x="3085922" y="618169"/>
                  </a:lnTo>
                  <a:lnTo>
                    <a:pt x="3083545" y="666276"/>
                  </a:lnTo>
                  <a:lnTo>
                    <a:pt x="3076502" y="713569"/>
                  </a:lnTo>
                  <a:lnTo>
                    <a:pt x="3064926" y="759727"/>
                  </a:lnTo>
                  <a:lnTo>
                    <a:pt x="3048947" y="804433"/>
                  </a:lnTo>
                  <a:lnTo>
                    <a:pt x="3028698" y="847366"/>
                  </a:lnTo>
                  <a:lnTo>
                    <a:pt x="3004311" y="888207"/>
                  </a:lnTo>
                  <a:lnTo>
                    <a:pt x="2975918" y="926638"/>
                  </a:lnTo>
                  <a:lnTo>
                    <a:pt x="2943650" y="962339"/>
                  </a:lnTo>
                  <a:lnTo>
                    <a:pt x="2908021" y="994672"/>
                  </a:lnTo>
                  <a:lnTo>
                    <a:pt x="2869668" y="1023123"/>
                  </a:lnTo>
                  <a:lnTo>
                    <a:pt x="2828909" y="1047559"/>
                  </a:lnTo>
                  <a:lnTo>
                    <a:pt x="2786062" y="1067849"/>
                  </a:lnTo>
                  <a:lnTo>
                    <a:pt x="2741447" y="1083860"/>
                  </a:lnTo>
                  <a:lnTo>
                    <a:pt x="2695382" y="1095461"/>
                  </a:lnTo>
                  <a:lnTo>
                    <a:pt x="2648185" y="1102518"/>
                  </a:lnTo>
                  <a:lnTo>
                    <a:pt x="2600175" y="1104899"/>
                  </a:lnTo>
                  <a:close/>
                </a:path>
              </a:pathLst>
            </a:custGeom>
            <a:solidFill>
              <a:srgbClr val="49948B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382736" y="412787"/>
            <a:ext cx="17098645" cy="15494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0" spc="-1005"/>
              <a:t>Sys</a:t>
            </a:r>
            <a:r>
              <a:rPr dirty="0" sz="10000" spc="-500"/>
              <a:t>t</a:t>
            </a:r>
            <a:r>
              <a:rPr dirty="0" sz="10000" spc="-1010"/>
              <a:t>e</a:t>
            </a:r>
            <a:r>
              <a:rPr dirty="0" sz="10000" spc="-1505"/>
              <a:t>m</a:t>
            </a:r>
            <a:r>
              <a:rPr dirty="0" sz="10000" spc="-380"/>
              <a:t> </a:t>
            </a:r>
            <a:r>
              <a:rPr dirty="0" sz="10000" spc="-1205"/>
              <a:t>A</a:t>
            </a:r>
            <a:r>
              <a:rPr dirty="0" sz="10000" spc="-605"/>
              <a:t>r</a:t>
            </a:r>
            <a:r>
              <a:rPr dirty="0" sz="10000" spc="-960"/>
              <a:t>ch</a:t>
            </a:r>
            <a:r>
              <a:rPr dirty="0" sz="10000" spc="-465"/>
              <a:t>i</a:t>
            </a:r>
            <a:r>
              <a:rPr dirty="0" sz="10000" spc="-500"/>
              <a:t>t</a:t>
            </a:r>
            <a:r>
              <a:rPr dirty="0" sz="10000" spc="-960"/>
              <a:t>ec</a:t>
            </a:r>
            <a:r>
              <a:rPr dirty="0" sz="10000" spc="-500"/>
              <a:t>t</a:t>
            </a:r>
            <a:r>
              <a:rPr dirty="0" sz="10000" spc="-1010"/>
              <a:t>u</a:t>
            </a:r>
            <a:r>
              <a:rPr dirty="0" sz="10000" spc="-605"/>
              <a:t>r</a:t>
            </a:r>
            <a:r>
              <a:rPr dirty="0" sz="10000" spc="-1005"/>
              <a:t>e</a:t>
            </a:r>
            <a:r>
              <a:rPr dirty="0" sz="10000" spc="-380"/>
              <a:t> </a:t>
            </a:r>
            <a:r>
              <a:rPr dirty="0" sz="10000" spc="-1010"/>
              <a:t>o</a:t>
            </a:r>
            <a:r>
              <a:rPr dirty="0" sz="10000" spc="-500"/>
              <a:t>f</a:t>
            </a:r>
            <a:r>
              <a:rPr dirty="0" sz="10000" spc="-380"/>
              <a:t> </a:t>
            </a:r>
            <a:r>
              <a:rPr dirty="0" sz="10000" spc="-1310"/>
              <a:t>C</a:t>
            </a:r>
            <a:r>
              <a:rPr dirty="0" sz="10000" spc="-975"/>
              <a:t>ybe</a:t>
            </a:r>
            <a:r>
              <a:rPr dirty="0" sz="10000" spc="-605"/>
              <a:t>r</a:t>
            </a:r>
            <a:r>
              <a:rPr dirty="0" sz="10000" spc="-1010"/>
              <a:t>bu</a:t>
            </a:r>
            <a:r>
              <a:rPr dirty="0" sz="10000" spc="-465"/>
              <a:t>ll</a:t>
            </a:r>
            <a:r>
              <a:rPr dirty="0" sz="10000" spc="-905"/>
              <a:t>y</a:t>
            </a:r>
            <a:r>
              <a:rPr dirty="0" sz="10000" spc="-465"/>
              <a:t>i</a:t>
            </a:r>
            <a:r>
              <a:rPr dirty="0" sz="10000" spc="-1010"/>
              <a:t>n</a:t>
            </a:r>
            <a:r>
              <a:rPr dirty="0" sz="10000" spc="-1005"/>
              <a:t>g</a:t>
            </a:r>
            <a:endParaRPr sz="10000"/>
          </a:p>
        </p:txBody>
      </p:sp>
      <p:sp>
        <p:nvSpPr>
          <p:cNvPr id="12" name="object 12"/>
          <p:cNvSpPr txBox="1"/>
          <p:nvPr/>
        </p:nvSpPr>
        <p:spPr>
          <a:xfrm>
            <a:off x="5204486" y="2782103"/>
            <a:ext cx="2814320" cy="4368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700" spc="-11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dirty="0" sz="2700" spc="2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2700" spc="5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2700" spc="25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2700" spc="-1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700" spc="125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dirty="0" sz="2700" spc="-85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dirty="0" sz="2700" spc="-5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2700" spc="2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2700" spc="-65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2700" spc="-465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2700" spc="-65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2700" spc="85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endParaRPr sz="2700">
              <a:latin typeface="Verdana"/>
              <a:cs typeface="Verdana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9106898" y="2418471"/>
            <a:ext cx="3086100" cy="1104900"/>
          </a:xfrm>
          <a:custGeom>
            <a:avLst/>
            <a:gdLst/>
            <a:ahLst/>
            <a:cxnLst/>
            <a:rect l="l" t="t" r="r" b="b"/>
            <a:pathLst>
              <a:path w="3086100" h="1104900">
                <a:moveTo>
                  <a:pt x="2600175" y="1104899"/>
                </a:moveTo>
                <a:lnTo>
                  <a:pt x="485747" y="1104899"/>
                </a:lnTo>
                <a:lnTo>
                  <a:pt x="437736" y="1102518"/>
                </a:lnTo>
                <a:lnTo>
                  <a:pt x="390539" y="1095461"/>
                </a:lnTo>
                <a:lnTo>
                  <a:pt x="344474" y="1083860"/>
                </a:lnTo>
                <a:lnTo>
                  <a:pt x="299859" y="1067849"/>
                </a:lnTo>
                <a:lnTo>
                  <a:pt x="257013" y="1047559"/>
                </a:lnTo>
                <a:lnTo>
                  <a:pt x="216254" y="1023123"/>
                </a:lnTo>
                <a:lnTo>
                  <a:pt x="177901" y="994672"/>
                </a:lnTo>
                <a:lnTo>
                  <a:pt x="142272" y="962339"/>
                </a:lnTo>
                <a:lnTo>
                  <a:pt x="110004" y="926638"/>
                </a:lnTo>
                <a:lnTo>
                  <a:pt x="81611" y="888207"/>
                </a:lnTo>
                <a:lnTo>
                  <a:pt x="57224" y="847366"/>
                </a:lnTo>
                <a:lnTo>
                  <a:pt x="36975" y="804433"/>
                </a:lnTo>
                <a:lnTo>
                  <a:pt x="20996" y="759727"/>
                </a:lnTo>
                <a:lnTo>
                  <a:pt x="9419" y="713569"/>
                </a:lnTo>
                <a:lnTo>
                  <a:pt x="2376" y="666276"/>
                </a:lnTo>
                <a:lnTo>
                  <a:pt x="0" y="618169"/>
                </a:lnTo>
                <a:lnTo>
                  <a:pt x="0" y="486730"/>
                </a:lnTo>
                <a:lnTo>
                  <a:pt x="2376" y="438623"/>
                </a:lnTo>
                <a:lnTo>
                  <a:pt x="9419" y="391330"/>
                </a:lnTo>
                <a:lnTo>
                  <a:pt x="20996" y="345172"/>
                </a:lnTo>
                <a:lnTo>
                  <a:pt x="36975" y="300466"/>
                </a:lnTo>
                <a:lnTo>
                  <a:pt x="57224" y="257533"/>
                </a:lnTo>
                <a:lnTo>
                  <a:pt x="81611" y="216692"/>
                </a:lnTo>
                <a:lnTo>
                  <a:pt x="110004" y="178261"/>
                </a:lnTo>
                <a:lnTo>
                  <a:pt x="142272" y="142560"/>
                </a:lnTo>
                <a:lnTo>
                  <a:pt x="177901" y="110227"/>
                </a:lnTo>
                <a:lnTo>
                  <a:pt x="216254" y="81776"/>
                </a:lnTo>
                <a:lnTo>
                  <a:pt x="257013" y="57340"/>
                </a:lnTo>
                <a:lnTo>
                  <a:pt x="299859" y="37050"/>
                </a:lnTo>
                <a:lnTo>
                  <a:pt x="344474" y="21039"/>
                </a:lnTo>
                <a:lnTo>
                  <a:pt x="390539" y="9438"/>
                </a:lnTo>
                <a:lnTo>
                  <a:pt x="437736" y="2381"/>
                </a:lnTo>
                <a:lnTo>
                  <a:pt x="485747" y="0"/>
                </a:lnTo>
                <a:lnTo>
                  <a:pt x="2600175" y="0"/>
                </a:lnTo>
                <a:lnTo>
                  <a:pt x="2648185" y="2381"/>
                </a:lnTo>
                <a:lnTo>
                  <a:pt x="2695382" y="9438"/>
                </a:lnTo>
                <a:lnTo>
                  <a:pt x="2741447" y="21039"/>
                </a:lnTo>
                <a:lnTo>
                  <a:pt x="2786062" y="37050"/>
                </a:lnTo>
                <a:lnTo>
                  <a:pt x="2828909" y="57340"/>
                </a:lnTo>
                <a:lnTo>
                  <a:pt x="2869668" y="81776"/>
                </a:lnTo>
                <a:lnTo>
                  <a:pt x="2908021" y="110227"/>
                </a:lnTo>
                <a:lnTo>
                  <a:pt x="2943650" y="142560"/>
                </a:lnTo>
                <a:lnTo>
                  <a:pt x="2975918" y="178261"/>
                </a:lnTo>
                <a:lnTo>
                  <a:pt x="3004311" y="216692"/>
                </a:lnTo>
                <a:lnTo>
                  <a:pt x="3028698" y="257533"/>
                </a:lnTo>
                <a:lnTo>
                  <a:pt x="3048947" y="300466"/>
                </a:lnTo>
                <a:lnTo>
                  <a:pt x="3064926" y="345172"/>
                </a:lnTo>
                <a:lnTo>
                  <a:pt x="3076502" y="391330"/>
                </a:lnTo>
                <a:lnTo>
                  <a:pt x="3083545" y="438623"/>
                </a:lnTo>
                <a:lnTo>
                  <a:pt x="3085922" y="486730"/>
                </a:lnTo>
                <a:lnTo>
                  <a:pt x="3085922" y="618169"/>
                </a:lnTo>
                <a:lnTo>
                  <a:pt x="3083545" y="666276"/>
                </a:lnTo>
                <a:lnTo>
                  <a:pt x="3076502" y="713569"/>
                </a:lnTo>
                <a:lnTo>
                  <a:pt x="3064926" y="759727"/>
                </a:lnTo>
                <a:lnTo>
                  <a:pt x="3048947" y="804433"/>
                </a:lnTo>
                <a:lnTo>
                  <a:pt x="3028698" y="847366"/>
                </a:lnTo>
                <a:lnTo>
                  <a:pt x="3004311" y="888207"/>
                </a:lnTo>
                <a:lnTo>
                  <a:pt x="2975918" y="926638"/>
                </a:lnTo>
                <a:lnTo>
                  <a:pt x="2943650" y="962339"/>
                </a:lnTo>
                <a:lnTo>
                  <a:pt x="2908021" y="994672"/>
                </a:lnTo>
                <a:lnTo>
                  <a:pt x="2869668" y="1023123"/>
                </a:lnTo>
                <a:lnTo>
                  <a:pt x="2828909" y="1047559"/>
                </a:lnTo>
                <a:lnTo>
                  <a:pt x="2786062" y="1067849"/>
                </a:lnTo>
                <a:lnTo>
                  <a:pt x="2741447" y="1083860"/>
                </a:lnTo>
                <a:lnTo>
                  <a:pt x="2695382" y="1095461"/>
                </a:lnTo>
                <a:lnTo>
                  <a:pt x="2648185" y="1102518"/>
                </a:lnTo>
                <a:lnTo>
                  <a:pt x="2600175" y="1104899"/>
                </a:lnTo>
                <a:close/>
              </a:path>
            </a:pathLst>
          </a:custGeom>
          <a:solidFill>
            <a:srgbClr val="49948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9596851" y="2436231"/>
            <a:ext cx="2106295" cy="9779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478155">
              <a:lnSpc>
                <a:spcPct val="115700"/>
              </a:lnSpc>
              <a:spcBef>
                <a:spcPts val="100"/>
              </a:spcBef>
            </a:pPr>
            <a:r>
              <a:rPr dirty="0" sz="2700" spc="20">
                <a:solidFill>
                  <a:srgbClr val="FFFFFF"/>
                </a:solidFill>
                <a:latin typeface="Verdana"/>
                <a:cs typeface="Verdana"/>
              </a:rPr>
              <a:t>WORD </a:t>
            </a:r>
            <a:r>
              <a:rPr dirty="0" sz="2700" spc="2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700" spc="-5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2700" spc="145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dirty="0" sz="2700" spc="5">
                <a:solidFill>
                  <a:srgbClr val="FFFFFF"/>
                </a:solidFill>
                <a:latin typeface="Verdana"/>
                <a:cs typeface="Verdana"/>
              </a:rPr>
              <a:t>B</a:t>
            </a:r>
            <a:r>
              <a:rPr dirty="0" sz="2700" spc="-5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2700" spc="-110">
                <a:solidFill>
                  <a:srgbClr val="FFFFFF"/>
                </a:solidFill>
                <a:latin typeface="Verdana"/>
                <a:cs typeface="Verdana"/>
              </a:rPr>
              <a:t>DD</a:t>
            </a:r>
            <a:r>
              <a:rPr dirty="0" sz="2700" spc="-465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2700" spc="-65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2700" spc="85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endParaRPr sz="2700">
              <a:latin typeface="Verdana"/>
              <a:cs typeface="Verdana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8111447" y="2461333"/>
            <a:ext cx="8120380" cy="1104900"/>
            <a:chOff x="8111447" y="2461333"/>
            <a:chExt cx="8120380" cy="1104900"/>
          </a:xfrm>
        </p:grpSpPr>
        <p:sp>
          <p:nvSpPr>
            <p:cNvPr id="16" name="object 16"/>
            <p:cNvSpPr/>
            <p:nvPr/>
          </p:nvSpPr>
          <p:spPr>
            <a:xfrm>
              <a:off x="8154310" y="3012698"/>
              <a:ext cx="909955" cy="0"/>
            </a:xfrm>
            <a:custGeom>
              <a:avLst/>
              <a:gdLst/>
              <a:ahLst/>
              <a:cxnLst/>
              <a:rect l="l" t="t" r="r" b="b"/>
              <a:pathLst>
                <a:path w="909954" h="0">
                  <a:moveTo>
                    <a:pt x="0" y="0"/>
                  </a:moveTo>
                  <a:lnTo>
                    <a:pt x="909694" y="0"/>
                  </a:lnTo>
                </a:path>
              </a:pathLst>
            </a:custGeom>
            <a:ln w="857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8892714" y="2884111"/>
              <a:ext cx="171450" cy="257175"/>
            </a:xfrm>
            <a:custGeom>
              <a:avLst/>
              <a:gdLst/>
              <a:ahLst/>
              <a:cxnLst/>
              <a:rect l="l" t="t" r="r" b="b"/>
              <a:pathLst>
                <a:path w="171450" h="257175">
                  <a:moveTo>
                    <a:pt x="0" y="0"/>
                  </a:moveTo>
                  <a:lnTo>
                    <a:pt x="171289" y="128587"/>
                  </a:lnTo>
                  <a:lnTo>
                    <a:pt x="0" y="257174"/>
                  </a:lnTo>
                </a:path>
              </a:pathLst>
            </a:custGeom>
            <a:ln w="8566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13145499" y="2461333"/>
              <a:ext cx="3086100" cy="1104900"/>
            </a:xfrm>
            <a:custGeom>
              <a:avLst/>
              <a:gdLst/>
              <a:ahLst/>
              <a:cxnLst/>
              <a:rect l="l" t="t" r="r" b="b"/>
              <a:pathLst>
                <a:path w="3086100" h="1104900">
                  <a:moveTo>
                    <a:pt x="2600175" y="1104899"/>
                  </a:moveTo>
                  <a:lnTo>
                    <a:pt x="485747" y="1104899"/>
                  </a:lnTo>
                  <a:lnTo>
                    <a:pt x="437736" y="1102518"/>
                  </a:lnTo>
                  <a:lnTo>
                    <a:pt x="390539" y="1095461"/>
                  </a:lnTo>
                  <a:lnTo>
                    <a:pt x="344474" y="1083860"/>
                  </a:lnTo>
                  <a:lnTo>
                    <a:pt x="299859" y="1067849"/>
                  </a:lnTo>
                  <a:lnTo>
                    <a:pt x="257013" y="1047559"/>
                  </a:lnTo>
                  <a:lnTo>
                    <a:pt x="216254" y="1023123"/>
                  </a:lnTo>
                  <a:lnTo>
                    <a:pt x="177901" y="994672"/>
                  </a:lnTo>
                  <a:lnTo>
                    <a:pt x="142272" y="962339"/>
                  </a:lnTo>
                  <a:lnTo>
                    <a:pt x="110004" y="926638"/>
                  </a:lnTo>
                  <a:lnTo>
                    <a:pt x="81611" y="888207"/>
                  </a:lnTo>
                  <a:lnTo>
                    <a:pt x="57224" y="847366"/>
                  </a:lnTo>
                  <a:lnTo>
                    <a:pt x="36975" y="804433"/>
                  </a:lnTo>
                  <a:lnTo>
                    <a:pt x="20996" y="759727"/>
                  </a:lnTo>
                  <a:lnTo>
                    <a:pt x="9419" y="713569"/>
                  </a:lnTo>
                  <a:lnTo>
                    <a:pt x="2376" y="666276"/>
                  </a:lnTo>
                  <a:lnTo>
                    <a:pt x="0" y="618169"/>
                  </a:lnTo>
                  <a:lnTo>
                    <a:pt x="0" y="486730"/>
                  </a:lnTo>
                  <a:lnTo>
                    <a:pt x="2376" y="438623"/>
                  </a:lnTo>
                  <a:lnTo>
                    <a:pt x="9419" y="391330"/>
                  </a:lnTo>
                  <a:lnTo>
                    <a:pt x="20996" y="345172"/>
                  </a:lnTo>
                  <a:lnTo>
                    <a:pt x="36975" y="300466"/>
                  </a:lnTo>
                  <a:lnTo>
                    <a:pt x="57224" y="257533"/>
                  </a:lnTo>
                  <a:lnTo>
                    <a:pt x="81611" y="216692"/>
                  </a:lnTo>
                  <a:lnTo>
                    <a:pt x="110004" y="178261"/>
                  </a:lnTo>
                  <a:lnTo>
                    <a:pt x="142272" y="142560"/>
                  </a:lnTo>
                  <a:lnTo>
                    <a:pt x="177901" y="110227"/>
                  </a:lnTo>
                  <a:lnTo>
                    <a:pt x="216254" y="81776"/>
                  </a:lnTo>
                  <a:lnTo>
                    <a:pt x="257013" y="57340"/>
                  </a:lnTo>
                  <a:lnTo>
                    <a:pt x="299859" y="37050"/>
                  </a:lnTo>
                  <a:lnTo>
                    <a:pt x="344474" y="21039"/>
                  </a:lnTo>
                  <a:lnTo>
                    <a:pt x="390539" y="9438"/>
                  </a:lnTo>
                  <a:lnTo>
                    <a:pt x="437736" y="2381"/>
                  </a:lnTo>
                  <a:lnTo>
                    <a:pt x="485747" y="0"/>
                  </a:lnTo>
                  <a:lnTo>
                    <a:pt x="2600175" y="0"/>
                  </a:lnTo>
                  <a:lnTo>
                    <a:pt x="2648185" y="2381"/>
                  </a:lnTo>
                  <a:lnTo>
                    <a:pt x="2695382" y="9438"/>
                  </a:lnTo>
                  <a:lnTo>
                    <a:pt x="2741447" y="21039"/>
                  </a:lnTo>
                  <a:lnTo>
                    <a:pt x="2786062" y="37050"/>
                  </a:lnTo>
                  <a:lnTo>
                    <a:pt x="2828909" y="57340"/>
                  </a:lnTo>
                  <a:lnTo>
                    <a:pt x="2869668" y="81776"/>
                  </a:lnTo>
                  <a:lnTo>
                    <a:pt x="2908021" y="110227"/>
                  </a:lnTo>
                  <a:lnTo>
                    <a:pt x="2943650" y="142560"/>
                  </a:lnTo>
                  <a:lnTo>
                    <a:pt x="2975918" y="178261"/>
                  </a:lnTo>
                  <a:lnTo>
                    <a:pt x="3004311" y="216692"/>
                  </a:lnTo>
                  <a:lnTo>
                    <a:pt x="3028698" y="257533"/>
                  </a:lnTo>
                  <a:lnTo>
                    <a:pt x="3048947" y="300466"/>
                  </a:lnTo>
                  <a:lnTo>
                    <a:pt x="3064926" y="345172"/>
                  </a:lnTo>
                  <a:lnTo>
                    <a:pt x="3076502" y="391330"/>
                  </a:lnTo>
                  <a:lnTo>
                    <a:pt x="3083545" y="438623"/>
                  </a:lnTo>
                  <a:lnTo>
                    <a:pt x="3085922" y="486730"/>
                  </a:lnTo>
                  <a:lnTo>
                    <a:pt x="3085922" y="618169"/>
                  </a:lnTo>
                  <a:lnTo>
                    <a:pt x="3083545" y="666276"/>
                  </a:lnTo>
                  <a:lnTo>
                    <a:pt x="3076502" y="713569"/>
                  </a:lnTo>
                  <a:lnTo>
                    <a:pt x="3064926" y="759727"/>
                  </a:lnTo>
                  <a:lnTo>
                    <a:pt x="3048947" y="804433"/>
                  </a:lnTo>
                  <a:lnTo>
                    <a:pt x="3028698" y="847366"/>
                  </a:lnTo>
                  <a:lnTo>
                    <a:pt x="3004311" y="888207"/>
                  </a:lnTo>
                  <a:lnTo>
                    <a:pt x="2975918" y="926638"/>
                  </a:lnTo>
                  <a:lnTo>
                    <a:pt x="2943650" y="962339"/>
                  </a:lnTo>
                  <a:lnTo>
                    <a:pt x="2908021" y="994672"/>
                  </a:lnTo>
                  <a:lnTo>
                    <a:pt x="2869668" y="1023123"/>
                  </a:lnTo>
                  <a:lnTo>
                    <a:pt x="2828909" y="1047559"/>
                  </a:lnTo>
                  <a:lnTo>
                    <a:pt x="2786062" y="1067849"/>
                  </a:lnTo>
                  <a:lnTo>
                    <a:pt x="2741447" y="1083860"/>
                  </a:lnTo>
                  <a:lnTo>
                    <a:pt x="2695382" y="1095461"/>
                  </a:lnTo>
                  <a:lnTo>
                    <a:pt x="2648185" y="1102518"/>
                  </a:lnTo>
                  <a:lnTo>
                    <a:pt x="2600175" y="1104899"/>
                  </a:lnTo>
                  <a:close/>
                </a:path>
              </a:pathLst>
            </a:custGeom>
            <a:solidFill>
              <a:srgbClr val="49948B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9" name="object 19"/>
          <p:cNvSpPr txBox="1"/>
          <p:nvPr/>
        </p:nvSpPr>
        <p:spPr>
          <a:xfrm>
            <a:off x="13318596" y="2479094"/>
            <a:ext cx="2740025" cy="9779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742315">
              <a:lnSpc>
                <a:spcPct val="115700"/>
              </a:lnSpc>
              <a:spcBef>
                <a:spcPts val="100"/>
              </a:spcBef>
            </a:pPr>
            <a:r>
              <a:rPr dirty="0" sz="2700" spc="-10">
                <a:solidFill>
                  <a:srgbClr val="FFFFFF"/>
                </a:solidFill>
                <a:latin typeface="Verdana"/>
                <a:cs typeface="Verdana"/>
              </a:rPr>
              <a:t>MODEL </a:t>
            </a:r>
            <a:r>
              <a:rPr dirty="0" sz="2700" spc="-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700" spc="-465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2700" spc="145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dirty="0" sz="2700" spc="90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dirty="0" sz="2700" spc="-85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dirty="0" sz="2700" spc="-465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2700" spc="145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dirty="0" sz="2700" spc="2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2700" spc="5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2700" spc="2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2700" spc="5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2700" spc="-465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2700" spc="55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2700" spc="-6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endParaRPr sz="2700">
              <a:latin typeface="Verdana"/>
              <a:cs typeface="Verdana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12150046" y="2884111"/>
            <a:ext cx="4082415" cy="2738755"/>
            <a:chOff x="12150046" y="2884111"/>
            <a:chExt cx="4082415" cy="2738755"/>
          </a:xfrm>
        </p:grpSpPr>
        <p:sp>
          <p:nvSpPr>
            <p:cNvPr id="21" name="object 21"/>
            <p:cNvSpPr/>
            <p:nvPr/>
          </p:nvSpPr>
          <p:spPr>
            <a:xfrm>
              <a:off x="12192909" y="3055561"/>
              <a:ext cx="909955" cy="0"/>
            </a:xfrm>
            <a:custGeom>
              <a:avLst/>
              <a:gdLst/>
              <a:ahLst/>
              <a:cxnLst/>
              <a:rect l="l" t="t" r="r" b="b"/>
              <a:pathLst>
                <a:path w="909955" h="0">
                  <a:moveTo>
                    <a:pt x="0" y="0"/>
                  </a:moveTo>
                  <a:lnTo>
                    <a:pt x="909694" y="0"/>
                  </a:lnTo>
                </a:path>
              </a:pathLst>
            </a:custGeom>
            <a:ln w="857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12931314" y="2926973"/>
              <a:ext cx="171450" cy="257175"/>
            </a:xfrm>
            <a:custGeom>
              <a:avLst/>
              <a:gdLst/>
              <a:ahLst/>
              <a:cxnLst/>
              <a:rect l="l" t="t" r="r" b="b"/>
              <a:pathLst>
                <a:path w="171450" h="257175">
                  <a:moveTo>
                    <a:pt x="0" y="0"/>
                  </a:moveTo>
                  <a:lnTo>
                    <a:pt x="171289" y="128587"/>
                  </a:lnTo>
                  <a:lnTo>
                    <a:pt x="0" y="257174"/>
                  </a:lnTo>
                </a:path>
              </a:pathLst>
            </a:custGeom>
            <a:ln w="8566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13146408" y="4517474"/>
              <a:ext cx="3086100" cy="1104900"/>
            </a:xfrm>
            <a:custGeom>
              <a:avLst/>
              <a:gdLst/>
              <a:ahLst/>
              <a:cxnLst/>
              <a:rect l="l" t="t" r="r" b="b"/>
              <a:pathLst>
                <a:path w="3086100" h="1104900">
                  <a:moveTo>
                    <a:pt x="2600175" y="1104899"/>
                  </a:moveTo>
                  <a:lnTo>
                    <a:pt x="485747" y="1104899"/>
                  </a:lnTo>
                  <a:lnTo>
                    <a:pt x="437736" y="1102518"/>
                  </a:lnTo>
                  <a:lnTo>
                    <a:pt x="390539" y="1095461"/>
                  </a:lnTo>
                  <a:lnTo>
                    <a:pt x="344474" y="1083860"/>
                  </a:lnTo>
                  <a:lnTo>
                    <a:pt x="299859" y="1067849"/>
                  </a:lnTo>
                  <a:lnTo>
                    <a:pt x="257013" y="1047559"/>
                  </a:lnTo>
                  <a:lnTo>
                    <a:pt x="216254" y="1023123"/>
                  </a:lnTo>
                  <a:lnTo>
                    <a:pt x="177901" y="994672"/>
                  </a:lnTo>
                  <a:lnTo>
                    <a:pt x="142272" y="962339"/>
                  </a:lnTo>
                  <a:lnTo>
                    <a:pt x="110004" y="926638"/>
                  </a:lnTo>
                  <a:lnTo>
                    <a:pt x="81611" y="888207"/>
                  </a:lnTo>
                  <a:lnTo>
                    <a:pt x="57224" y="847366"/>
                  </a:lnTo>
                  <a:lnTo>
                    <a:pt x="36975" y="804433"/>
                  </a:lnTo>
                  <a:lnTo>
                    <a:pt x="20996" y="759727"/>
                  </a:lnTo>
                  <a:lnTo>
                    <a:pt x="9419" y="713569"/>
                  </a:lnTo>
                  <a:lnTo>
                    <a:pt x="2376" y="666276"/>
                  </a:lnTo>
                  <a:lnTo>
                    <a:pt x="0" y="618169"/>
                  </a:lnTo>
                  <a:lnTo>
                    <a:pt x="0" y="486730"/>
                  </a:lnTo>
                  <a:lnTo>
                    <a:pt x="2376" y="438623"/>
                  </a:lnTo>
                  <a:lnTo>
                    <a:pt x="9419" y="391330"/>
                  </a:lnTo>
                  <a:lnTo>
                    <a:pt x="20996" y="345172"/>
                  </a:lnTo>
                  <a:lnTo>
                    <a:pt x="36975" y="300466"/>
                  </a:lnTo>
                  <a:lnTo>
                    <a:pt x="57224" y="257533"/>
                  </a:lnTo>
                  <a:lnTo>
                    <a:pt x="81611" y="216692"/>
                  </a:lnTo>
                  <a:lnTo>
                    <a:pt x="110004" y="178261"/>
                  </a:lnTo>
                  <a:lnTo>
                    <a:pt x="142272" y="142560"/>
                  </a:lnTo>
                  <a:lnTo>
                    <a:pt x="177901" y="110227"/>
                  </a:lnTo>
                  <a:lnTo>
                    <a:pt x="216254" y="81776"/>
                  </a:lnTo>
                  <a:lnTo>
                    <a:pt x="257013" y="57340"/>
                  </a:lnTo>
                  <a:lnTo>
                    <a:pt x="299859" y="37050"/>
                  </a:lnTo>
                  <a:lnTo>
                    <a:pt x="344474" y="21039"/>
                  </a:lnTo>
                  <a:lnTo>
                    <a:pt x="390539" y="9438"/>
                  </a:lnTo>
                  <a:lnTo>
                    <a:pt x="437736" y="2381"/>
                  </a:lnTo>
                  <a:lnTo>
                    <a:pt x="485747" y="0"/>
                  </a:lnTo>
                  <a:lnTo>
                    <a:pt x="2600175" y="0"/>
                  </a:lnTo>
                  <a:lnTo>
                    <a:pt x="2648185" y="2381"/>
                  </a:lnTo>
                  <a:lnTo>
                    <a:pt x="2695382" y="9438"/>
                  </a:lnTo>
                  <a:lnTo>
                    <a:pt x="2741447" y="21039"/>
                  </a:lnTo>
                  <a:lnTo>
                    <a:pt x="2786062" y="37050"/>
                  </a:lnTo>
                  <a:lnTo>
                    <a:pt x="2828909" y="57340"/>
                  </a:lnTo>
                  <a:lnTo>
                    <a:pt x="2869668" y="81776"/>
                  </a:lnTo>
                  <a:lnTo>
                    <a:pt x="2908021" y="110227"/>
                  </a:lnTo>
                  <a:lnTo>
                    <a:pt x="2943650" y="142560"/>
                  </a:lnTo>
                  <a:lnTo>
                    <a:pt x="2975918" y="178261"/>
                  </a:lnTo>
                  <a:lnTo>
                    <a:pt x="3004311" y="216692"/>
                  </a:lnTo>
                  <a:lnTo>
                    <a:pt x="3028698" y="257533"/>
                  </a:lnTo>
                  <a:lnTo>
                    <a:pt x="3048947" y="300466"/>
                  </a:lnTo>
                  <a:lnTo>
                    <a:pt x="3064926" y="345172"/>
                  </a:lnTo>
                  <a:lnTo>
                    <a:pt x="3076502" y="391330"/>
                  </a:lnTo>
                  <a:lnTo>
                    <a:pt x="3083545" y="438623"/>
                  </a:lnTo>
                  <a:lnTo>
                    <a:pt x="3085922" y="486730"/>
                  </a:lnTo>
                  <a:lnTo>
                    <a:pt x="3085922" y="618169"/>
                  </a:lnTo>
                  <a:lnTo>
                    <a:pt x="3083545" y="666276"/>
                  </a:lnTo>
                  <a:lnTo>
                    <a:pt x="3076502" y="713569"/>
                  </a:lnTo>
                  <a:lnTo>
                    <a:pt x="3064926" y="759727"/>
                  </a:lnTo>
                  <a:lnTo>
                    <a:pt x="3048947" y="804433"/>
                  </a:lnTo>
                  <a:lnTo>
                    <a:pt x="3028698" y="847366"/>
                  </a:lnTo>
                  <a:lnTo>
                    <a:pt x="3004311" y="888207"/>
                  </a:lnTo>
                  <a:lnTo>
                    <a:pt x="2975918" y="926638"/>
                  </a:lnTo>
                  <a:lnTo>
                    <a:pt x="2943650" y="962339"/>
                  </a:lnTo>
                  <a:lnTo>
                    <a:pt x="2908021" y="994672"/>
                  </a:lnTo>
                  <a:lnTo>
                    <a:pt x="2869668" y="1023123"/>
                  </a:lnTo>
                  <a:lnTo>
                    <a:pt x="2828909" y="1047559"/>
                  </a:lnTo>
                  <a:lnTo>
                    <a:pt x="2786062" y="1067849"/>
                  </a:lnTo>
                  <a:lnTo>
                    <a:pt x="2741447" y="1083860"/>
                  </a:lnTo>
                  <a:lnTo>
                    <a:pt x="2695382" y="1095461"/>
                  </a:lnTo>
                  <a:lnTo>
                    <a:pt x="2648185" y="1102518"/>
                  </a:lnTo>
                  <a:lnTo>
                    <a:pt x="2600175" y="1104899"/>
                  </a:lnTo>
                  <a:close/>
                </a:path>
              </a:pathLst>
            </a:custGeom>
            <a:solidFill>
              <a:srgbClr val="49948B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4" name="object 24"/>
          <p:cNvSpPr txBox="1"/>
          <p:nvPr/>
        </p:nvSpPr>
        <p:spPr>
          <a:xfrm>
            <a:off x="13391985" y="4838244"/>
            <a:ext cx="2595245" cy="4368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700" spc="-11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dirty="0" sz="2700" spc="-5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2700" spc="90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dirty="0" sz="2700" spc="-85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dirty="0" sz="2700" spc="55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2700" spc="150">
                <a:solidFill>
                  <a:srgbClr val="FFFFFF"/>
                </a:solidFill>
                <a:latin typeface="Verdana"/>
                <a:cs typeface="Verdana"/>
              </a:rPr>
              <a:t>Y</a:t>
            </a:r>
            <a:r>
              <a:rPr dirty="0" sz="2700" spc="-5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2700" spc="145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dirty="0" sz="2700" spc="-5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2700" spc="-65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2700" spc="55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endParaRPr sz="2700">
              <a:latin typeface="Verdana"/>
              <a:cs typeface="Verdana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14517938" y="3521211"/>
            <a:ext cx="342900" cy="953135"/>
            <a:chOff x="14517938" y="3521211"/>
            <a:chExt cx="342900" cy="953135"/>
          </a:xfrm>
        </p:grpSpPr>
        <p:sp>
          <p:nvSpPr>
            <p:cNvPr id="26" name="object 26"/>
            <p:cNvSpPr/>
            <p:nvPr/>
          </p:nvSpPr>
          <p:spPr>
            <a:xfrm>
              <a:off x="14689360" y="3521211"/>
              <a:ext cx="0" cy="909955"/>
            </a:xfrm>
            <a:custGeom>
              <a:avLst/>
              <a:gdLst/>
              <a:ahLst/>
              <a:cxnLst/>
              <a:rect l="l" t="t" r="r" b="b"/>
              <a:pathLst>
                <a:path w="0" h="909954">
                  <a:moveTo>
                    <a:pt x="0" y="0"/>
                  </a:moveTo>
                  <a:lnTo>
                    <a:pt x="0" y="909694"/>
                  </a:lnTo>
                </a:path>
              </a:pathLst>
            </a:custGeom>
            <a:ln w="8564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14560773" y="4259615"/>
              <a:ext cx="257175" cy="171450"/>
            </a:xfrm>
            <a:custGeom>
              <a:avLst/>
              <a:gdLst/>
              <a:ahLst/>
              <a:cxnLst/>
              <a:rect l="l" t="t" r="r" b="b"/>
              <a:pathLst>
                <a:path w="257175" h="171450">
                  <a:moveTo>
                    <a:pt x="257174" y="0"/>
                  </a:moveTo>
                  <a:lnTo>
                    <a:pt x="128587" y="171289"/>
                  </a:lnTo>
                  <a:lnTo>
                    <a:pt x="0" y="0"/>
                  </a:lnTo>
                </a:path>
              </a:pathLst>
            </a:custGeom>
            <a:ln w="85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804133" y="2338677"/>
            <a:ext cx="1914525" cy="1914525"/>
            <a:chOff x="5804133" y="2338677"/>
            <a:chExt cx="1914525" cy="1914525"/>
          </a:xfrm>
        </p:grpSpPr>
        <p:sp>
          <p:nvSpPr>
            <p:cNvPr id="3" name="object 3"/>
            <p:cNvSpPr/>
            <p:nvPr/>
          </p:nvSpPr>
          <p:spPr>
            <a:xfrm>
              <a:off x="5804133" y="2338677"/>
              <a:ext cx="1914525" cy="1914525"/>
            </a:xfrm>
            <a:custGeom>
              <a:avLst/>
              <a:gdLst/>
              <a:ahLst/>
              <a:cxnLst/>
              <a:rect l="l" t="t" r="r" b="b"/>
              <a:pathLst>
                <a:path w="1914525" h="1914525">
                  <a:moveTo>
                    <a:pt x="957262" y="1914524"/>
                  </a:moveTo>
                  <a:lnTo>
                    <a:pt x="909485" y="1913353"/>
                  </a:lnTo>
                  <a:lnTo>
                    <a:pt x="862314" y="1909875"/>
                  </a:lnTo>
                  <a:lnTo>
                    <a:pt x="815805" y="1904145"/>
                  </a:lnTo>
                  <a:lnTo>
                    <a:pt x="770011" y="1896219"/>
                  </a:lnTo>
                  <a:lnTo>
                    <a:pt x="724989" y="1886150"/>
                  </a:lnTo>
                  <a:lnTo>
                    <a:pt x="680792" y="1873995"/>
                  </a:lnTo>
                  <a:lnTo>
                    <a:pt x="637476" y="1859807"/>
                  </a:lnTo>
                  <a:lnTo>
                    <a:pt x="595095" y="1843642"/>
                  </a:lnTo>
                  <a:lnTo>
                    <a:pt x="553704" y="1825554"/>
                  </a:lnTo>
                  <a:lnTo>
                    <a:pt x="513359" y="1805599"/>
                  </a:lnTo>
                  <a:lnTo>
                    <a:pt x="474113" y="1783830"/>
                  </a:lnTo>
                  <a:lnTo>
                    <a:pt x="436023" y="1760304"/>
                  </a:lnTo>
                  <a:lnTo>
                    <a:pt x="399141" y="1735074"/>
                  </a:lnTo>
                  <a:lnTo>
                    <a:pt x="363525" y="1708196"/>
                  </a:lnTo>
                  <a:lnTo>
                    <a:pt x="329227" y="1679724"/>
                  </a:lnTo>
                  <a:lnTo>
                    <a:pt x="296304" y="1649714"/>
                  </a:lnTo>
                  <a:lnTo>
                    <a:pt x="264810" y="1618220"/>
                  </a:lnTo>
                  <a:lnTo>
                    <a:pt x="234800" y="1585296"/>
                  </a:lnTo>
                  <a:lnTo>
                    <a:pt x="206328" y="1550999"/>
                  </a:lnTo>
                  <a:lnTo>
                    <a:pt x="179450" y="1515383"/>
                  </a:lnTo>
                  <a:lnTo>
                    <a:pt x="154220" y="1478501"/>
                  </a:lnTo>
                  <a:lnTo>
                    <a:pt x="130694" y="1440411"/>
                  </a:lnTo>
                  <a:lnTo>
                    <a:pt x="108925" y="1401165"/>
                  </a:lnTo>
                  <a:lnTo>
                    <a:pt x="88970" y="1360820"/>
                  </a:lnTo>
                  <a:lnTo>
                    <a:pt x="70882" y="1319429"/>
                  </a:lnTo>
                  <a:lnTo>
                    <a:pt x="54717" y="1277048"/>
                  </a:lnTo>
                  <a:lnTo>
                    <a:pt x="40529" y="1233732"/>
                  </a:lnTo>
                  <a:lnTo>
                    <a:pt x="28374" y="1189535"/>
                  </a:lnTo>
                  <a:lnTo>
                    <a:pt x="18305" y="1144513"/>
                  </a:lnTo>
                  <a:lnTo>
                    <a:pt x="10379" y="1098719"/>
                  </a:lnTo>
                  <a:lnTo>
                    <a:pt x="4649" y="1052210"/>
                  </a:lnTo>
                  <a:lnTo>
                    <a:pt x="1171" y="1005039"/>
                  </a:lnTo>
                  <a:lnTo>
                    <a:pt x="0" y="957262"/>
                  </a:lnTo>
                  <a:lnTo>
                    <a:pt x="1171" y="909485"/>
                  </a:lnTo>
                  <a:lnTo>
                    <a:pt x="4649" y="862314"/>
                  </a:lnTo>
                  <a:lnTo>
                    <a:pt x="10379" y="815805"/>
                  </a:lnTo>
                  <a:lnTo>
                    <a:pt x="18305" y="770011"/>
                  </a:lnTo>
                  <a:lnTo>
                    <a:pt x="28374" y="724989"/>
                  </a:lnTo>
                  <a:lnTo>
                    <a:pt x="40529" y="680792"/>
                  </a:lnTo>
                  <a:lnTo>
                    <a:pt x="54717" y="637476"/>
                  </a:lnTo>
                  <a:lnTo>
                    <a:pt x="70882" y="595095"/>
                  </a:lnTo>
                  <a:lnTo>
                    <a:pt x="88970" y="553704"/>
                  </a:lnTo>
                  <a:lnTo>
                    <a:pt x="108925" y="513359"/>
                  </a:lnTo>
                  <a:lnTo>
                    <a:pt x="130694" y="474113"/>
                  </a:lnTo>
                  <a:lnTo>
                    <a:pt x="154220" y="436023"/>
                  </a:lnTo>
                  <a:lnTo>
                    <a:pt x="179450" y="399141"/>
                  </a:lnTo>
                  <a:lnTo>
                    <a:pt x="206328" y="363525"/>
                  </a:lnTo>
                  <a:lnTo>
                    <a:pt x="234800" y="329227"/>
                  </a:lnTo>
                  <a:lnTo>
                    <a:pt x="264810" y="296304"/>
                  </a:lnTo>
                  <a:lnTo>
                    <a:pt x="296304" y="264810"/>
                  </a:lnTo>
                  <a:lnTo>
                    <a:pt x="329227" y="234800"/>
                  </a:lnTo>
                  <a:lnTo>
                    <a:pt x="363525" y="206328"/>
                  </a:lnTo>
                  <a:lnTo>
                    <a:pt x="399141" y="179450"/>
                  </a:lnTo>
                  <a:lnTo>
                    <a:pt x="436023" y="154220"/>
                  </a:lnTo>
                  <a:lnTo>
                    <a:pt x="474113" y="130694"/>
                  </a:lnTo>
                  <a:lnTo>
                    <a:pt x="513359" y="108925"/>
                  </a:lnTo>
                  <a:lnTo>
                    <a:pt x="553704" y="88970"/>
                  </a:lnTo>
                  <a:lnTo>
                    <a:pt x="595095" y="70882"/>
                  </a:lnTo>
                  <a:lnTo>
                    <a:pt x="637476" y="54717"/>
                  </a:lnTo>
                  <a:lnTo>
                    <a:pt x="680792" y="40529"/>
                  </a:lnTo>
                  <a:lnTo>
                    <a:pt x="724989" y="28374"/>
                  </a:lnTo>
                  <a:lnTo>
                    <a:pt x="770011" y="18305"/>
                  </a:lnTo>
                  <a:lnTo>
                    <a:pt x="815805" y="10379"/>
                  </a:lnTo>
                  <a:lnTo>
                    <a:pt x="862314" y="4649"/>
                  </a:lnTo>
                  <a:lnTo>
                    <a:pt x="909485" y="1171"/>
                  </a:lnTo>
                  <a:lnTo>
                    <a:pt x="957262" y="0"/>
                  </a:lnTo>
                  <a:lnTo>
                    <a:pt x="1005039" y="1171"/>
                  </a:lnTo>
                  <a:lnTo>
                    <a:pt x="1052210" y="4649"/>
                  </a:lnTo>
                  <a:lnTo>
                    <a:pt x="1098719" y="10379"/>
                  </a:lnTo>
                  <a:lnTo>
                    <a:pt x="1144513" y="18305"/>
                  </a:lnTo>
                  <a:lnTo>
                    <a:pt x="1189535" y="28374"/>
                  </a:lnTo>
                  <a:lnTo>
                    <a:pt x="1233732" y="40529"/>
                  </a:lnTo>
                  <a:lnTo>
                    <a:pt x="1277048" y="54717"/>
                  </a:lnTo>
                  <a:lnTo>
                    <a:pt x="1319429" y="70882"/>
                  </a:lnTo>
                  <a:lnTo>
                    <a:pt x="1360820" y="88970"/>
                  </a:lnTo>
                  <a:lnTo>
                    <a:pt x="1401165" y="108925"/>
                  </a:lnTo>
                  <a:lnTo>
                    <a:pt x="1440411" y="130694"/>
                  </a:lnTo>
                  <a:lnTo>
                    <a:pt x="1478501" y="154220"/>
                  </a:lnTo>
                  <a:lnTo>
                    <a:pt x="1515383" y="179450"/>
                  </a:lnTo>
                  <a:lnTo>
                    <a:pt x="1550999" y="206328"/>
                  </a:lnTo>
                  <a:lnTo>
                    <a:pt x="1585296" y="234800"/>
                  </a:lnTo>
                  <a:lnTo>
                    <a:pt x="1618220" y="264810"/>
                  </a:lnTo>
                  <a:lnTo>
                    <a:pt x="1649714" y="296304"/>
                  </a:lnTo>
                  <a:lnTo>
                    <a:pt x="1679724" y="329227"/>
                  </a:lnTo>
                  <a:lnTo>
                    <a:pt x="1708196" y="363525"/>
                  </a:lnTo>
                  <a:lnTo>
                    <a:pt x="1735074" y="399141"/>
                  </a:lnTo>
                  <a:lnTo>
                    <a:pt x="1760304" y="436023"/>
                  </a:lnTo>
                  <a:lnTo>
                    <a:pt x="1783830" y="474113"/>
                  </a:lnTo>
                  <a:lnTo>
                    <a:pt x="1805599" y="513359"/>
                  </a:lnTo>
                  <a:lnTo>
                    <a:pt x="1825554" y="553704"/>
                  </a:lnTo>
                  <a:lnTo>
                    <a:pt x="1843642" y="595095"/>
                  </a:lnTo>
                  <a:lnTo>
                    <a:pt x="1859807" y="637476"/>
                  </a:lnTo>
                  <a:lnTo>
                    <a:pt x="1873995" y="680792"/>
                  </a:lnTo>
                  <a:lnTo>
                    <a:pt x="1886150" y="724989"/>
                  </a:lnTo>
                  <a:lnTo>
                    <a:pt x="1896219" y="770011"/>
                  </a:lnTo>
                  <a:lnTo>
                    <a:pt x="1904145" y="815805"/>
                  </a:lnTo>
                  <a:lnTo>
                    <a:pt x="1909875" y="862314"/>
                  </a:lnTo>
                  <a:lnTo>
                    <a:pt x="1913353" y="909485"/>
                  </a:lnTo>
                  <a:lnTo>
                    <a:pt x="1914524" y="957262"/>
                  </a:lnTo>
                  <a:lnTo>
                    <a:pt x="1913353" y="1005039"/>
                  </a:lnTo>
                  <a:lnTo>
                    <a:pt x="1909875" y="1052210"/>
                  </a:lnTo>
                  <a:lnTo>
                    <a:pt x="1904145" y="1098719"/>
                  </a:lnTo>
                  <a:lnTo>
                    <a:pt x="1896219" y="1144513"/>
                  </a:lnTo>
                  <a:lnTo>
                    <a:pt x="1886150" y="1189535"/>
                  </a:lnTo>
                  <a:lnTo>
                    <a:pt x="1873995" y="1233732"/>
                  </a:lnTo>
                  <a:lnTo>
                    <a:pt x="1859807" y="1277048"/>
                  </a:lnTo>
                  <a:lnTo>
                    <a:pt x="1843642" y="1319429"/>
                  </a:lnTo>
                  <a:lnTo>
                    <a:pt x="1825554" y="1360820"/>
                  </a:lnTo>
                  <a:lnTo>
                    <a:pt x="1805599" y="1401165"/>
                  </a:lnTo>
                  <a:lnTo>
                    <a:pt x="1783830" y="1440411"/>
                  </a:lnTo>
                  <a:lnTo>
                    <a:pt x="1760304" y="1478501"/>
                  </a:lnTo>
                  <a:lnTo>
                    <a:pt x="1735074" y="1515383"/>
                  </a:lnTo>
                  <a:lnTo>
                    <a:pt x="1708196" y="1550999"/>
                  </a:lnTo>
                  <a:lnTo>
                    <a:pt x="1679724" y="1585296"/>
                  </a:lnTo>
                  <a:lnTo>
                    <a:pt x="1649714" y="1618220"/>
                  </a:lnTo>
                  <a:lnTo>
                    <a:pt x="1618220" y="1649714"/>
                  </a:lnTo>
                  <a:lnTo>
                    <a:pt x="1585296" y="1679724"/>
                  </a:lnTo>
                  <a:lnTo>
                    <a:pt x="1550999" y="1708196"/>
                  </a:lnTo>
                  <a:lnTo>
                    <a:pt x="1515383" y="1735074"/>
                  </a:lnTo>
                  <a:lnTo>
                    <a:pt x="1478501" y="1760304"/>
                  </a:lnTo>
                  <a:lnTo>
                    <a:pt x="1440411" y="1783830"/>
                  </a:lnTo>
                  <a:lnTo>
                    <a:pt x="1401165" y="1805599"/>
                  </a:lnTo>
                  <a:lnTo>
                    <a:pt x="1360820" y="1825554"/>
                  </a:lnTo>
                  <a:lnTo>
                    <a:pt x="1319429" y="1843642"/>
                  </a:lnTo>
                  <a:lnTo>
                    <a:pt x="1277048" y="1859807"/>
                  </a:lnTo>
                  <a:lnTo>
                    <a:pt x="1233732" y="1873995"/>
                  </a:lnTo>
                  <a:lnTo>
                    <a:pt x="1189535" y="1886150"/>
                  </a:lnTo>
                  <a:lnTo>
                    <a:pt x="1144513" y="1896219"/>
                  </a:lnTo>
                  <a:lnTo>
                    <a:pt x="1098719" y="1904145"/>
                  </a:lnTo>
                  <a:lnTo>
                    <a:pt x="1052210" y="1909875"/>
                  </a:lnTo>
                  <a:lnTo>
                    <a:pt x="1005039" y="1913353"/>
                  </a:lnTo>
                  <a:lnTo>
                    <a:pt x="957262" y="1914524"/>
                  </a:lnTo>
                  <a:close/>
                </a:path>
              </a:pathLst>
            </a:custGeom>
            <a:solidFill>
              <a:srgbClr val="0A413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10007" y="2547952"/>
              <a:ext cx="1504323" cy="1495176"/>
            </a:xfrm>
            <a:prstGeom prst="rect">
              <a:avLst/>
            </a:prstGeom>
          </p:spPr>
        </p:pic>
      </p:grpSp>
      <p:sp>
        <p:nvSpPr>
          <p:cNvPr id="5" name="object 5"/>
          <p:cNvSpPr/>
          <p:nvPr/>
        </p:nvSpPr>
        <p:spPr>
          <a:xfrm>
            <a:off x="1693549" y="2679614"/>
            <a:ext cx="3495675" cy="1371600"/>
          </a:xfrm>
          <a:custGeom>
            <a:avLst/>
            <a:gdLst/>
            <a:ahLst/>
            <a:cxnLst/>
            <a:rect l="l" t="t" r="r" b="b"/>
            <a:pathLst>
              <a:path w="3495675" h="1371600">
                <a:moveTo>
                  <a:pt x="3305827" y="1371599"/>
                </a:moveTo>
                <a:lnTo>
                  <a:pt x="189634" y="1371599"/>
                </a:lnTo>
                <a:lnTo>
                  <a:pt x="139305" y="1364804"/>
                </a:lnTo>
                <a:lnTo>
                  <a:pt x="94028" y="1345638"/>
                </a:lnTo>
                <a:lnTo>
                  <a:pt x="55632" y="1315930"/>
                </a:lnTo>
                <a:lnTo>
                  <a:pt x="25943" y="1277509"/>
                </a:lnTo>
                <a:lnTo>
                  <a:pt x="6790" y="1232202"/>
                </a:lnTo>
                <a:lnTo>
                  <a:pt x="0" y="1181840"/>
                </a:lnTo>
                <a:lnTo>
                  <a:pt x="0" y="189759"/>
                </a:lnTo>
                <a:lnTo>
                  <a:pt x="6790" y="139396"/>
                </a:lnTo>
                <a:lnTo>
                  <a:pt x="25943" y="94090"/>
                </a:lnTo>
                <a:lnTo>
                  <a:pt x="55632" y="55669"/>
                </a:lnTo>
                <a:lnTo>
                  <a:pt x="94028" y="25960"/>
                </a:lnTo>
                <a:lnTo>
                  <a:pt x="139305" y="6795"/>
                </a:lnTo>
                <a:lnTo>
                  <a:pt x="189634" y="0"/>
                </a:lnTo>
                <a:lnTo>
                  <a:pt x="3305827" y="0"/>
                </a:lnTo>
                <a:lnTo>
                  <a:pt x="3356157" y="6795"/>
                </a:lnTo>
                <a:lnTo>
                  <a:pt x="3401433" y="25960"/>
                </a:lnTo>
                <a:lnTo>
                  <a:pt x="3439829" y="55669"/>
                </a:lnTo>
                <a:lnTo>
                  <a:pt x="3469518" y="94090"/>
                </a:lnTo>
                <a:lnTo>
                  <a:pt x="3488671" y="139396"/>
                </a:lnTo>
                <a:lnTo>
                  <a:pt x="3495462" y="189759"/>
                </a:lnTo>
                <a:lnTo>
                  <a:pt x="3495462" y="1181840"/>
                </a:lnTo>
                <a:lnTo>
                  <a:pt x="3488671" y="1232202"/>
                </a:lnTo>
                <a:lnTo>
                  <a:pt x="3469518" y="1277509"/>
                </a:lnTo>
                <a:lnTo>
                  <a:pt x="3439829" y="1315930"/>
                </a:lnTo>
                <a:lnTo>
                  <a:pt x="3401433" y="1345638"/>
                </a:lnTo>
                <a:lnTo>
                  <a:pt x="3356157" y="1364804"/>
                </a:lnTo>
                <a:lnTo>
                  <a:pt x="3305827" y="1371599"/>
                </a:lnTo>
                <a:close/>
              </a:path>
            </a:pathLst>
          </a:custGeom>
          <a:solidFill>
            <a:srgbClr val="0E2A2E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322530" y="1"/>
            <a:ext cx="5965469" cy="6001884"/>
          </a:xfrm>
          <a:prstGeom prst="rect">
            <a:avLst/>
          </a:prstGeom>
        </p:spPr>
      </p:pic>
      <p:grpSp>
        <p:nvGrpSpPr>
          <p:cNvPr id="7" name="object 7"/>
          <p:cNvGrpSpPr/>
          <p:nvPr/>
        </p:nvGrpSpPr>
        <p:grpSpPr>
          <a:xfrm>
            <a:off x="8423266" y="2268316"/>
            <a:ext cx="2190750" cy="2190750"/>
            <a:chOff x="8423266" y="2268316"/>
            <a:chExt cx="2190750" cy="2190750"/>
          </a:xfrm>
        </p:grpSpPr>
        <p:sp>
          <p:nvSpPr>
            <p:cNvPr id="8" name="object 8"/>
            <p:cNvSpPr/>
            <p:nvPr/>
          </p:nvSpPr>
          <p:spPr>
            <a:xfrm>
              <a:off x="8423266" y="2268316"/>
              <a:ext cx="2190750" cy="2190750"/>
            </a:xfrm>
            <a:custGeom>
              <a:avLst/>
              <a:gdLst/>
              <a:ahLst/>
              <a:cxnLst/>
              <a:rect l="l" t="t" r="r" b="b"/>
              <a:pathLst>
                <a:path w="2190750" h="2190750">
                  <a:moveTo>
                    <a:pt x="1095374" y="2190749"/>
                  </a:moveTo>
                  <a:lnTo>
                    <a:pt x="1046582" y="2189682"/>
                  </a:lnTo>
                  <a:lnTo>
                    <a:pt x="998336" y="2186510"/>
                  </a:lnTo>
                  <a:lnTo>
                    <a:pt x="950682" y="2181277"/>
                  </a:lnTo>
                  <a:lnTo>
                    <a:pt x="903663" y="2174029"/>
                  </a:lnTo>
                  <a:lnTo>
                    <a:pt x="857324" y="2164810"/>
                  </a:lnTo>
                  <a:lnTo>
                    <a:pt x="811709" y="2153663"/>
                  </a:lnTo>
                  <a:lnTo>
                    <a:pt x="766864" y="2140635"/>
                  </a:lnTo>
                  <a:lnTo>
                    <a:pt x="722832" y="2125769"/>
                  </a:lnTo>
                  <a:lnTo>
                    <a:pt x="679659" y="2109109"/>
                  </a:lnTo>
                  <a:lnTo>
                    <a:pt x="637388" y="2090701"/>
                  </a:lnTo>
                  <a:lnTo>
                    <a:pt x="596065" y="2070589"/>
                  </a:lnTo>
                  <a:lnTo>
                    <a:pt x="555733" y="2048817"/>
                  </a:lnTo>
                  <a:lnTo>
                    <a:pt x="516438" y="2025430"/>
                  </a:lnTo>
                  <a:lnTo>
                    <a:pt x="478224" y="2000472"/>
                  </a:lnTo>
                  <a:lnTo>
                    <a:pt x="441135" y="1973989"/>
                  </a:lnTo>
                  <a:lnTo>
                    <a:pt x="405215" y="1946024"/>
                  </a:lnTo>
                  <a:lnTo>
                    <a:pt x="370510" y="1916622"/>
                  </a:lnTo>
                  <a:lnTo>
                    <a:pt x="337064" y="1885827"/>
                  </a:lnTo>
                  <a:lnTo>
                    <a:pt x="304922" y="1853684"/>
                  </a:lnTo>
                  <a:lnTo>
                    <a:pt x="274127" y="1820238"/>
                  </a:lnTo>
                  <a:lnTo>
                    <a:pt x="244725" y="1785534"/>
                  </a:lnTo>
                  <a:lnTo>
                    <a:pt x="216760" y="1749614"/>
                  </a:lnTo>
                  <a:lnTo>
                    <a:pt x="190276" y="1712525"/>
                  </a:lnTo>
                  <a:lnTo>
                    <a:pt x="165319" y="1674311"/>
                  </a:lnTo>
                  <a:lnTo>
                    <a:pt x="141932" y="1635015"/>
                  </a:lnTo>
                  <a:lnTo>
                    <a:pt x="120160" y="1594684"/>
                  </a:lnTo>
                  <a:lnTo>
                    <a:pt x="100048" y="1553360"/>
                  </a:lnTo>
                  <a:lnTo>
                    <a:pt x="81640" y="1511090"/>
                  </a:lnTo>
                  <a:lnTo>
                    <a:pt x="64980" y="1467916"/>
                  </a:lnTo>
                  <a:lnTo>
                    <a:pt x="50114" y="1423885"/>
                  </a:lnTo>
                  <a:lnTo>
                    <a:pt x="37085" y="1379040"/>
                  </a:lnTo>
                  <a:lnTo>
                    <a:pt x="25939" y="1333425"/>
                  </a:lnTo>
                  <a:lnTo>
                    <a:pt x="16720" y="1287086"/>
                  </a:lnTo>
                  <a:lnTo>
                    <a:pt x="9471" y="1240067"/>
                  </a:lnTo>
                  <a:lnTo>
                    <a:pt x="4239" y="1192412"/>
                  </a:lnTo>
                  <a:lnTo>
                    <a:pt x="1067" y="1144167"/>
                  </a:lnTo>
                  <a:lnTo>
                    <a:pt x="0" y="1095374"/>
                  </a:lnTo>
                  <a:lnTo>
                    <a:pt x="1067" y="1046582"/>
                  </a:lnTo>
                  <a:lnTo>
                    <a:pt x="4239" y="998336"/>
                  </a:lnTo>
                  <a:lnTo>
                    <a:pt x="9471" y="950682"/>
                  </a:lnTo>
                  <a:lnTo>
                    <a:pt x="16720" y="903663"/>
                  </a:lnTo>
                  <a:lnTo>
                    <a:pt x="25939" y="857324"/>
                  </a:lnTo>
                  <a:lnTo>
                    <a:pt x="37085" y="811709"/>
                  </a:lnTo>
                  <a:lnTo>
                    <a:pt x="50114" y="766864"/>
                  </a:lnTo>
                  <a:lnTo>
                    <a:pt x="64980" y="722832"/>
                  </a:lnTo>
                  <a:lnTo>
                    <a:pt x="81640" y="679659"/>
                  </a:lnTo>
                  <a:lnTo>
                    <a:pt x="100048" y="637388"/>
                  </a:lnTo>
                  <a:lnTo>
                    <a:pt x="120160" y="596065"/>
                  </a:lnTo>
                  <a:lnTo>
                    <a:pt x="141932" y="555733"/>
                  </a:lnTo>
                  <a:lnTo>
                    <a:pt x="165319" y="516438"/>
                  </a:lnTo>
                  <a:lnTo>
                    <a:pt x="190276" y="478224"/>
                  </a:lnTo>
                  <a:lnTo>
                    <a:pt x="216760" y="441135"/>
                  </a:lnTo>
                  <a:lnTo>
                    <a:pt x="244725" y="405215"/>
                  </a:lnTo>
                  <a:lnTo>
                    <a:pt x="274127" y="370510"/>
                  </a:lnTo>
                  <a:lnTo>
                    <a:pt x="304922" y="337064"/>
                  </a:lnTo>
                  <a:lnTo>
                    <a:pt x="337064" y="304922"/>
                  </a:lnTo>
                  <a:lnTo>
                    <a:pt x="370510" y="274127"/>
                  </a:lnTo>
                  <a:lnTo>
                    <a:pt x="405215" y="244725"/>
                  </a:lnTo>
                  <a:lnTo>
                    <a:pt x="441135" y="216760"/>
                  </a:lnTo>
                  <a:lnTo>
                    <a:pt x="478224" y="190276"/>
                  </a:lnTo>
                  <a:lnTo>
                    <a:pt x="516438" y="165319"/>
                  </a:lnTo>
                  <a:lnTo>
                    <a:pt x="555733" y="141932"/>
                  </a:lnTo>
                  <a:lnTo>
                    <a:pt x="596065" y="120160"/>
                  </a:lnTo>
                  <a:lnTo>
                    <a:pt x="637388" y="100048"/>
                  </a:lnTo>
                  <a:lnTo>
                    <a:pt x="679659" y="81640"/>
                  </a:lnTo>
                  <a:lnTo>
                    <a:pt x="722832" y="64980"/>
                  </a:lnTo>
                  <a:lnTo>
                    <a:pt x="766864" y="50114"/>
                  </a:lnTo>
                  <a:lnTo>
                    <a:pt x="811709" y="37085"/>
                  </a:lnTo>
                  <a:lnTo>
                    <a:pt x="857324" y="25939"/>
                  </a:lnTo>
                  <a:lnTo>
                    <a:pt x="903663" y="16720"/>
                  </a:lnTo>
                  <a:lnTo>
                    <a:pt x="950682" y="9471"/>
                  </a:lnTo>
                  <a:lnTo>
                    <a:pt x="998336" y="4239"/>
                  </a:lnTo>
                  <a:lnTo>
                    <a:pt x="1046582" y="1067"/>
                  </a:lnTo>
                  <a:lnTo>
                    <a:pt x="1095374" y="0"/>
                  </a:lnTo>
                  <a:lnTo>
                    <a:pt x="1144167" y="1067"/>
                  </a:lnTo>
                  <a:lnTo>
                    <a:pt x="1192412" y="4239"/>
                  </a:lnTo>
                  <a:lnTo>
                    <a:pt x="1240067" y="9471"/>
                  </a:lnTo>
                  <a:lnTo>
                    <a:pt x="1287086" y="16720"/>
                  </a:lnTo>
                  <a:lnTo>
                    <a:pt x="1333425" y="25939"/>
                  </a:lnTo>
                  <a:lnTo>
                    <a:pt x="1379040" y="37085"/>
                  </a:lnTo>
                  <a:lnTo>
                    <a:pt x="1423885" y="50114"/>
                  </a:lnTo>
                  <a:lnTo>
                    <a:pt x="1467916" y="64980"/>
                  </a:lnTo>
                  <a:lnTo>
                    <a:pt x="1511090" y="81640"/>
                  </a:lnTo>
                  <a:lnTo>
                    <a:pt x="1553360" y="100048"/>
                  </a:lnTo>
                  <a:lnTo>
                    <a:pt x="1594684" y="120160"/>
                  </a:lnTo>
                  <a:lnTo>
                    <a:pt x="1635015" y="141932"/>
                  </a:lnTo>
                  <a:lnTo>
                    <a:pt x="1674311" y="165319"/>
                  </a:lnTo>
                  <a:lnTo>
                    <a:pt x="1712525" y="190276"/>
                  </a:lnTo>
                  <a:lnTo>
                    <a:pt x="1749614" y="216760"/>
                  </a:lnTo>
                  <a:lnTo>
                    <a:pt x="1785534" y="244725"/>
                  </a:lnTo>
                  <a:lnTo>
                    <a:pt x="1820238" y="274127"/>
                  </a:lnTo>
                  <a:lnTo>
                    <a:pt x="1853684" y="304922"/>
                  </a:lnTo>
                  <a:lnTo>
                    <a:pt x="1885827" y="337064"/>
                  </a:lnTo>
                  <a:lnTo>
                    <a:pt x="1916622" y="370510"/>
                  </a:lnTo>
                  <a:lnTo>
                    <a:pt x="1946024" y="405215"/>
                  </a:lnTo>
                  <a:lnTo>
                    <a:pt x="1973989" y="441135"/>
                  </a:lnTo>
                  <a:lnTo>
                    <a:pt x="2000472" y="478224"/>
                  </a:lnTo>
                  <a:lnTo>
                    <a:pt x="2025430" y="516438"/>
                  </a:lnTo>
                  <a:lnTo>
                    <a:pt x="2048817" y="555733"/>
                  </a:lnTo>
                  <a:lnTo>
                    <a:pt x="2070589" y="596065"/>
                  </a:lnTo>
                  <a:lnTo>
                    <a:pt x="2090701" y="637388"/>
                  </a:lnTo>
                  <a:lnTo>
                    <a:pt x="2109109" y="679659"/>
                  </a:lnTo>
                  <a:lnTo>
                    <a:pt x="2125769" y="722832"/>
                  </a:lnTo>
                  <a:lnTo>
                    <a:pt x="2140635" y="766864"/>
                  </a:lnTo>
                  <a:lnTo>
                    <a:pt x="2153663" y="811709"/>
                  </a:lnTo>
                  <a:lnTo>
                    <a:pt x="2164810" y="857324"/>
                  </a:lnTo>
                  <a:lnTo>
                    <a:pt x="2174029" y="903663"/>
                  </a:lnTo>
                  <a:lnTo>
                    <a:pt x="2181277" y="950682"/>
                  </a:lnTo>
                  <a:lnTo>
                    <a:pt x="2186510" y="998336"/>
                  </a:lnTo>
                  <a:lnTo>
                    <a:pt x="2189682" y="1046582"/>
                  </a:lnTo>
                  <a:lnTo>
                    <a:pt x="2190749" y="1095374"/>
                  </a:lnTo>
                  <a:lnTo>
                    <a:pt x="2189682" y="1144167"/>
                  </a:lnTo>
                  <a:lnTo>
                    <a:pt x="2186510" y="1192412"/>
                  </a:lnTo>
                  <a:lnTo>
                    <a:pt x="2181277" y="1240067"/>
                  </a:lnTo>
                  <a:lnTo>
                    <a:pt x="2174029" y="1287086"/>
                  </a:lnTo>
                  <a:lnTo>
                    <a:pt x="2164810" y="1333425"/>
                  </a:lnTo>
                  <a:lnTo>
                    <a:pt x="2153663" y="1379040"/>
                  </a:lnTo>
                  <a:lnTo>
                    <a:pt x="2140635" y="1423885"/>
                  </a:lnTo>
                  <a:lnTo>
                    <a:pt x="2125769" y="1467916"/>
                  </a:lnTo>
                  <a:lnTo>
                    <a:pt x="2109109" y="1511090"/>
                  </a:lnTo>
                  <a:lnTo>
                    <a:pt x="2090701" y="1553360"/>
                  </a:lnTo>
                  <a:lnTo>
                    <a:pt x="2070589" y="1594684"/>
                  </a:lnTo>
                  <a:lnTo>
                    <a:pt x="2048817" y="1635015"/>
                  </a:lnTo>
                  <a:lnTo>
                    <a:pt x="2025430" y="1674311"/>
                  </a:lnTo>
                  <a:lnTo>
                    <a:pt x="2000472" y="1712525"/>
                  </a:lnTo>
                  <a:lnTo>
                    <a:pt x="1973989" y="1749614"/>
                  </a:lnTo>
                  <a:lnTo>
                    <a:pt x="1946024" y="1785534"/>
                  </a:lnTo>
                  <a:lnTo>
                    <a:pt x="1916622" y="1820238"/>
                  </a:lnTo>
                  <a:lnTo>
                    <a:pt x="1885827" y="1853684"/>
                  </a:lnTo>
                  <a:lnTo>
                    <a:pt x="1853684" y="1885827"/>
                  </a:lnTo>
                  <a:lnTo>
                    <a:pt x="1820238" y="1916622"/>
                  </a:lnTo>
                  <a:lnTo>
                    <a:pt x="1785534" y="1946024"/>
                  </a:lnTo>
                  <a:lnTo>
                    <a:pt x="1749614" y="1973989"/>
                  </a:lnTo>
                  <a:lnTo>
                    <a:pt x="1712525" y="2000472"/>
                  </a:lnTo>
                  <a:lnTo>
                    <a:pt x="1674311" y="2025430"/>
                  </a:lnTo>
                  <a:lnTo>
                    <a:pt x="1635015" y="2048817"/>
                  </a:lnTo>
                  <a:lnTo>
                    <a:pt x="1594684" y="2070589"/>
                  </a:lnTo>
                  <a:lnTo>
                    <a:pt x="1553360" y="2090701"/>
                  </a:lnTo>
                  <a:lnTo>
                    <a:pt x="1511090" y="2109109"/>
                  </a:lnTo>
                  <a:lnTo>
                    <a:pt x="1467916" y="2125769"/>
                  </a:lnTo>
                  <a:lnTo>
                    <a:pt x="1423885" y="2140635"/>
                  </a:lnTo>
                  <a:lnTo>
                    <a:pt x="1379040" y="2153663"/>
                  </a:lnTo>
                  <a:lnTo>
                    <a:pt x="1333425" y="2164810"/>
                  </a:lnTo>
                  <a:lnTo>
                    <a:pt x="1287086" y="2174029"/>
                  </a:lnTo>
                  <a:lnTo>
                    <a:pt x="1240067" y="2181277"/>
                  </a:lnTo>
                  <a:lnTo>
                    <a:pt x="1192412" y="2186510"/>
                  </a:lnTo>
                  <a:lnTo>
                    <a:pt x="1144167" y="2189682"/>
                  </a:lnTo>
                  <a:lnTo>
                    <a:pt x="1095374" y="2190749"/>
                  </a:lnTo>
                  <a:close/>
                </a:path>
              </a:pathLst>
            </a:custGeom>
            <a:solidFill>
              <a:srgbClr val="0A413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777016" y="2621071"/>
              <a:ext cx="1485899" cy="1495424"/>
            </a:xfrm>
            <a:prstGeom prst="rect">
              <a:avLst/>
            </a:prstGeom>
          </p:spPr>
        </p:pic>
      </p:grpSp>
      <p:grpSp>
        <p:nvGrpSpPr>
          <p:cNvPr id="10" name="object 10"/>
          <p:cNvGrpSpPr/>
          <p:nvPr/>
        </p:nvGrpSpPr>
        <p:grpSpPr>
          <a:xfrm>
            <a:off x="6399481" y="5248112"/>
            <a:ext cx="2038350" cy="2038350"/>
            <a:chOff x="6399481" y="5248112"/>
            <a:chExt cx="2038350" cy="2038350"/>
          </a:xfrm>
        </p:grpSpPr>
        <p:sp>
          <p:nvSpPr>
            <p:cNvPr id="11" name="object 11"/>
            <p:cNvSpPr/>
            <p:nvPr/>
          </p:nvSpPr>
          <p:spPr>
            <a:xfrm>
              <a:off x="6399481" y="5248112"/>
              <a:ext cx="2038350" cy="2038350"/>
            </a:xfrm>
            <a:custGeom>
              <a:avLst/>
              <a:gdLst/>
              <a:ahLst/>
              <a:cxnLst/>
              <a:rect l="l" t="t" r="r" b="b"/>
              <a:pathLst>
                <a:path w="2038350" h="2038350">
                  <a:moveTo>
                    <a:pt x="1019174" y="2038349"/>
                  </a:moveTo>
                  <a:lnTo>
                    <a:pt x="971197" y="2037240"/>
                  </a:lnTo>
                  <a:lnTo>
                    <a:pt x="923791" y="2033945"/>
                  </a:lnTo>
                  <a:lnTo>
                    <a:pt x="877004" y="2028512"/>
                  </a:lnTo>
                  <a:lnTo>
                    <a:pt x="830887" y="2020992"/>
                  </a:lnTo>
                  <a:lnTo>
                    <a:pt x="785487" y="2011432"/>
                  </a:lnTo>
                  <a:lnTo>
                    <a:pt x="740854" y="1999882"/>
                  </a:lnTo>
                  <a:lnTo>
                    <a:pt x="697036" y="1986391"/>
                  </a:lnTo>
                  <a:lnTo>
                    <a:pt x="654083" y="1971007"/>
                  </a:lnTo>
                  <a:lnTo>
                    <a:pt x="612044" y="1953781"/>
                  </a:lnTo>
                  <a:lnTo>
                    <a:pt x="570967" y="1934759"/>
                  </a:lnTo>
                  <a:lnTo>
                    <a:pt x="530902" y="1913992"/>
                  </a:lnTo>
                  <a:lnTo>
                    <a:pt x="491896" y="1891529"/>
                  </a:lnTo>
                  <a:lnTo>
                    <a:pt x="454001" y="1867417"/>
                  </a:lnTo>
                  <a:lnTo>
                    <a:pt x="417263" y="1841708"/>
                  </a:lnTo>
                  <a:lnTo>
                    <a:pt x="381732" y="1814448"/>
                  </a:lnTo>
                  <a:lnTo>
                    <a:pt x="347458" y="1785687"/>
                  </a:lnTo>
                  <a:lnTo>
                    <a:pt x="314489" y="1755475"/>
                  </a:lnTo>
                  <a:lnTo>
                    <a:pt x="282874" y="1723860"/>
                  </a:lnTo>
                  <a:lnTo>
                    <a:pt x="252661" y="1690891"/>
                  </a:lnTo>
                  <a:lnTo>
                    <a:pt x="223901" y="1656616"/>
                  </a:lnTo>
                  <a:lnTo>
                    <a:pt x="196641" y="1621086"/>
                  </a:lnTo>
                  <a:lnTo>
                    <a:pt x="170931" y="1584348"/>
                  </a:lnTo>
                  <a:lnTo>
                    <a:pt x="146820" y="1546452"/>
                  </a:lnTo>
                  <a:lnTo>
                    <a:pt x="124357" y="1507447"/>
                  </a:lnTo>
                  <a:lnTo>
                    <a:pt x="103590" y="1467382"/>
                  </a:lnTo>
                  <a:lnTo>
                    <a:pt x="84568" y="1426305"/>
                  </a:lnTo>
                  <a:lnTo>
                    <a:pt x="67341" y="1384265"/>
                  </a:lnTo>
                  <a:lnTo>
                    <a:pt x="51958" y="1341312"/>
                  </a:lnTo>
                  <a:lnTo>
                    <a:pt x="38467" y="1297495"/>
                  </a:lnTo>
                  <a:lnTo>
                    <a:pt x="26917" y="1252862"/>
                  </a:lnTo>
                  <a:lnTo>
                    <a:pt x="17357" y="1207462"/>
                  </a:lnTo>
                  <a:lnTo>
                    <a:pt x="9836" y="1161344"/>
                  </a:lnTo>
                  <a:lnTo>
                    <a:pt x="4404" y="1114558"/>
                  </a:lnTo>
                  <a:lnTo>
                    <a:pt x="1109" y="1067152"/>
                  </a:lnTo>
                  <a:lnTo>
                    <a:pt x="0" y="1019174"/>
                  </a:lnTo>
                  <a:lnTo>
                    <a:pt x="1109" y="971197"/>
                  </a:lnTo>
                  <a:lnTo>
                    <a:pt x="4404" y="923791"/>
                  </a:lnTo>
                  <a:lnTo>
                    <a:pt x="9836" y="877004"/>
                  </a:lnTo>
                  <a:lnTo>
                    <a:pt x="17357" y="830887"/>
                  </a:lnTo>
                  <a:lnTo>
                    <a:pt x="26917" y="785487"/>
                  </a:lnTo>
                  <a:lnTo>
                    <a:pt x="38467" y="740854"/>
                  </a:lnTo>
                  <a:lnTo>
                    <a:pt x="51958" y="697036"/>
                  </a:lnTo>
                  <a:lnTo>
                    <a:pt x="67341" y="654083"/>
                  </a:lnTo>
                  <a:lnTo>
                    <a:pt x="84568" y="612044"/>
                  </a:lnTo>
                  <a:lnTo>
                    <a:pt x="103590" y="570967"/>
                  </a:lnTo>
                  <a:lnTo>
                    <a:pt x="124357" y="530902"/>
                  </a:lnTo>
                  <a:lnTo>
                    <a:pt x="146820" y="491896"/>
                  </a:lnTo>
                  <a:lnTo>
                    <a:pt x="170931" y="454001"/>
                  </a:lnTo>
                  <a:lnTo>
                    <a:pt x="196641" y="417263"/>
                  </a:lnTo>
                  <a:lnTo>
                    <a:pt x="223901" y="381732"/>
                  </a:lnTo>
                  <a:lnTo>
                    <a:pt x="252661" y="347458"/>
                  </a:lnTo>
                  <a:lnTo>
                    <a:pt x="282874" y="314489"/>
                  </a:lnTo>
                  <a:lnTo>
                    <a:pt x="314489" y="282874"/>
                  </a:lnTo>
                  <a:lnTo>
                    <a:pt x="347458" y="252661"/>
                  </a:lnTo>
                  <a:lnTo>
                    <a:pt x="381732" y="223901"/>
                  </a:lnTo>
                  <a:lnTo>
                    <a:pt x="417263" y="196641"/>
                  </a:lnTo>
                  <a:lnTo>
                    <a:pt x="454001" y="170931"/>
                  </a:lnTo>
                  <a:lnTo>
                    <a:pt x="491896" y="146820"/>
                  </a:lnTo>
                  <a:lnTo>
                    <a:pt x="530902" y="124357"/>
                  </a:lnTo>
                  <a:lnTo>
                    <a:pt x="570967" y="103590"/>
                  </a:lnTo>
                  <a:lnTo>
                    <a:pt x="612044" y="84568"/>
                  </a:lnTo>
                  <a:lnTo>
                    <a:pt x="654083" y="67341"/>
                  </a:lnTo>
                  <a:lnTo>
                    <a:pt x="697036" y="51958"/>
                  </a:lnTo>
                  <a:lnTo>
                    <a:pt x="740854" y="38467"/>
                  </a:lnTo>
                  <a:lnTo>
                    <a:pt x="785487" y="26917"/>
                  </a:lnTo>
                  <a:lnTo>
                    <a:pt x="830887" y="17357"/>
                  </a:lnTo>
                  <a:lnTo>
                    <a:pt x="877004" y="9836"/>
                  </a:lnTo>
                  <a:lnTo>
                    <a:pt x="923791" y="4404"/>
                  </a:lnTo>
                  <a:lnTo>
                    <a:pt x="971197" y="1109"/>
                  </a:lnTo>
                  <a:lnTo>
                    <a:pt x="1019174" y="0"/>
                  </a:lnTo>
                  <a:lnTo>
                    <a:pt x="1067152" y="1109"/>
                  </a:lnTo>
                  <a:lnTo>
                    <a:pt x="1114558" y="4404"/>
                  </a:lnTo>
                  <a:lnTo>
                    <a:pt x="1161344" y="9836"/>
                  </a:lnTo>
                  <a:lnTo>
                    <a:pt x="1207462" y="17357"/>
                  </a:lnTo>
                  <a:lnTo>
                    <a:pt x="1252862" y="26917"/>
                  </a:lnTo>
                  <a:lnTo>
                    <a:pt x="1297495" y="38467"/>
                  </a:lnTo>
                  <a:lnTo>
                    <a:pt x="1341312" y="51958"/>
                  </a:lnTo>
                  <a:lnTo>
                    <a:pt x="1384265" y="67341"/>
                  </a:lnTo>
                  <a:lnTo>
                    <a:pt x="1426305" y="84568"/>
                  </a:lnTo>
                  <a:lnTo>
                    <a:pt x="1467382" y="103590"/>
                  </a:lnTo>
                  <a:lnTo>
                    <a:pt x="1507447" y="124357"/>
                  </a:lnTo>
                  <a:lnTo>
                    <a:pt x="1546452" y="146820"/>
                  </a:lnTo>
                  <a:lnTo>
                    <a:pt x="1584348" y="170931"/>
                  </a:lnTo>
                  <a:lnTo>
                    <a:pt x="1621086" y="196641"/>
                  </a:lnTo>
                  <a:lnTo>
                    <a:pt x="1656616" y="223901"/>
                  </a:lnTo>
                  <a:lnTo>
                    <a:pt x="1690891" y="252661"/>
                  </a:lnTo>
                  <a:lnTo>
                    <a:pt x="1723860" y="282874"/>
                  </a:lnTo>
                  <a:lnTo>
                    <a:pt x="1755475" y="314489"/>
                  </a:lnTo>
                  <a:lnTo>
                    <a:pt x="1785687" y="347458"/>
                  </a:lnTo>
                  <a:lnTo>
                    <a:pt x="1814448" y="381732"/>
                  </a:lnTo>
                  <a:lnTo>
                    <a:pt x="1841708" y="417263"/>
                  </a:lnTo>
                  <a:lnTo>
                    <a:pt x="1867417" y="454001"/>
                  </a:lnTo>
                  <a:lnTo>
                    <a:pt x="1891529" y="491896"/>
                  </a:lnTo>
                  <a:lnTo>
                    <a:pt x="1913992" y="530902"/>
                  </a:lnTo>
                  <a:lnTo>
                    <a:pt x="1934759" y="570967"/>
                  </a:lnTo>
                  <a:lnTo>
                    <a:pt x="1953781" y="612044"/>
                  </a:lnTo>
                  <a:lnTo>
                    <a:pt x="1971007" y="654083"/>
                  </a:lnTo>
                  <a:lnTo>
                    <a:pt x="1986391" y="697036"/>
                  </a:lnTo>
                  <a:lnTo>
                    <a:pt x="1999882" y="740854"/>
                  </a:lnTo>
                  <a:lnTo>
                    <a:pt x="2011432" y="785487"/>
                  </a:lnTo>
                  <a:lnTo>
                    <a:pt x="2020992" y="830887"/>
                  </a:lnTo>
                  <a:lnTo>
                    <a:pt x="2028512" y="877004"/>
                  </a:lnTo>
                  <a:lnTo>
                    <a:pt x="2033945" y="923791"/>
                  </a:lnTo>
                  <a:lnTo>
                    <a:pt x="2037240" y="971197"/>
                  </a:lnTo>
                  <a:lnTo>
                    <a:pt x="2038349" y="1019174"/>
                  </a:lnTo>
                  <a:lnTo>
                    <a:pt x="2037240" y="1067152"/>
                  </a:lnTo>
                  <a:lnTo>
                    <a:pt x="2033945" y="1114558"/>
                  </a:lnTo>
                  <a:lnTo>
                    <a:pt x="2028512" y="1161344"/>
                  </a:lnTo>
                  <a:lnTo>
                    <a:pt x="2020992" y="1207462"/>
                  </a:lnTo>
                  <a:lnTo>
                    <a:pt x="2011432" y="1252862"/>
                  </a:lnTo>
                  <a:lnTo>
                    <a:pt x="1999882" y="1297495"/>
                  </a:lnTo>
                  <a:lnTo>
                    <a:pt x="1986391" y="1341312"/>
                  </a:lnTo>
                  <a:lnTo>
                    <a:pt x="1971007" y="1384265"/>
                  </a:lnTo>
                  <a:lnTo>
                    <a:pt x="1953781" y="1426305"/>
                  </a:lnTo>
                  <a:lnTo>
                    <a:pt x="1934759" y="1467382"/>
                  </a:lnTo>
                  <a:lnTo>
                    <a:pt x="1913992" y="1507447"/>
                  </a:lnTo>
                  <a:lnTo>
                    <a:pt x="1891529" y="1546452"/>
                  </a:lnTo>
                  <a:lnTo>
                    <a:pt x="1867417" y="1584348"/>
                  </a:lnTo>
                  <a:lnTo>
                    <a:pt x="1841708" y="1621086"/>
                  </a:lnTo>
                  <a:lnTo>
                    <a:pt x="1814448" y="1656616"/>
                  </a:lnTo>
                  <a:lnTo>
                    <a:pt x="1785687" y="1690891"/>
                  </a:lnTo>
                  <a:lnTo>
                    <a:pt x="1755475" y="1723860"/>
                  </a:lnTo>
                  <a:lnTo>
                    <a:pt x="1723860" y="1755475"/>
                  </a:lnTo>
                  <a:lnTo>
                    <a:pt x="1690891" y="1785687"/>
                  </a:lnTo>
                  <a:lnTo>
                    <a:pt x="1656616" y="1814448"/>
                  </a:lnTo>
                  <a:lnTo>
                    <a:pt x="1621086" y="1841708"/>
                  </a:lnTo>
                  <a:lnTo>
                    <a:pt x="1584348" y="1867417"/>
                  </a:lnTo>
                  <a:lnTo>
                    <a:pt x="1546452" y="1891529"/>
                  </a:lnTo>
                  <a:lnTo>
                    <a:pt x="1507447" y="1913992"/>
                  </a:lnTo>
                  <a:lnTo>
                    <a:pt x="1467382" y="1934759"/>
                  </a:lnTo>
                  <a:lnTo>
                    <a:pt x="1426305" y="1953781"/>
                  </a:lnTo>
                  <a:lnTo>
                    <a:pt x="1384265" y="1971007"/>
                  </a:lnTo>
                  <a:lnTo>
                    <a:pt x="1341312" y="1986391"/>
                  </a:lnTo>
                  <a:lnTo>
                    <a:pt x="1297495" y="1999882"/>
                  </a:lnTo>
                  <a:lnTo>
                    <a:pt x="1252862" y="2011432"/>
                  </a:lnTo>
                  <a:lnTo>
                    <a:pt x="1207462" y="2020992"/>
                  </a:lnTo>
                  <a:lnTo>
                    <a:pt x="1161344" y="2028512"/>
                  </a:lnTo>
                  <a:lnTo>
                    <a:pt x="1114558" y="2033945"/>
                  </a:lnTo>
                  <a:lnTo>
                    <a:pt x="1067152" y="2037240"/>
                  </a:lnTo>
                  <a:lnTo>
                    <a:pt x="1019174" y="2038349"/>
                  </a:lnTo>
                  <a:close/>
                </a:path>
              </a:pathLst>
            </a:custGeom>
            <a:solidFill>
              <a:srgbClr val="0A413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517591" y="5303220"/>
              <a:ext cx="1771649" cy="1933574"/>
            </a:xfrm>
            <a:prstGeom prst="rect">
              <a:avLst/>
            </a:prstGeom>
          </p:spPr>
        </p:pic>
      </p:grpSp>
      <p:sp>
        <p:nvSpPr>
          <p:cNvPr id="13" name="object 13"/>
          <p:cNvSpPr/>
          <p:nvPr/>
        </p:nvSpPr>
        <p:spPr>
          <a:xfrm>
            <a:off x="13125405" y="5125136"/>
            <a:ext cx="2228850" cy="2228850"/>
          </a:xfrm>
          <a:custGeom>
            <a:avLst/>
            <a:gdLst/>
            <a:ahLst/>
            <a:cxnLst/>
            <a:rect l="l" t="t" r="r" b="b"/>
            <a:pathLst>
              <a:path w="2228850" h="2228850">
                <a:moveTo>
                  <a:pt x="1114424" y="2228849"/>
                </a:moveTo>
                <a:lnTo>
                  <a:pt x="1066083" y="2227820"/>
                </a:lnTo>
                <a:lnTo>
                  <a:pt x="1018268" y="2224759"/>
                </a:lnTo>
                <a:lnTo>
                  <a:pt x="971020" y="2219708"/>
                </a:lnTo>
                <a:lnTo>
                  <a:pt x="924382" y="2212710"/>
                </a:lnTo>
                <a:lnTo>
                  <a:pt x="878396" y="2203806"/>
                </a:lnTo>
                <a:lnTo>
                  <a:pt x="833103" y="2193037"/>
                </a:lnTo>
                <a:lnTo>
                  <a:pt x="788545" y="2180447"/>
                </a:lnTo>
                <a:lnTo>
                  <a:pt x="744763" y="2166076"/>
                </a:lnTo>
                <a:lnTo>
                  <a:pt x="701801" y="2149966"/>
                </a:lnTo>
                <a:lnTo>
                  <a:pt x="659699" y="2132160"/>
                </a:lnTo>
                <a:lnTo>
                  <a:pt x="618500" y="2112698"/>
                </a:lnTo>
                <a:lnTo>
                  <a:pt x="578244" y="2091623"/>
                </a:lnTo>
                <a:lnTo>
                  <a:pt x="538975" y="2068977"/>
                </a:lnTo>
                <a:lnTo>
                  <a:pt x="500734" y="2044801"/>
                </a:lnTo>
                <a:lnTo>
                  <a:pt x="463562" y="2019138"/>
                </a:lnTo>
                <a:lnTo>
                  <a:pt x="427501" y="1992028"/>
                </a:lnTo>
                <a:lnTo>
                  <a:pt x="392594" y="1963514"/>
                </a:lnTo>
                <a:lnTo>
                  <a:pt x="358882" y="1933638"/>
                </a:lnTo>
                <a:lnTo>
                  <a:pt x="326407" y="1902442"/>
                </a:lnTo>
                <a:lnTo>
                  <a:pt x="295210" y="1869967"/>
                </a:lnTo>
                <a:lnTo>
                  <a:pt x="265334" y="1836255"/>
                </a:lnTo>
                <a:lnTo>
                  <a:pt x="236821" y="1801347"/>
                </a:lnTo>
                <a:lnTo>
                  <a:pt x="209711" y="1765287"/>
                </a:lnTo>
                <a:lnTo>
                  <a:pt x="184048" y="1728115"/>
                </a:lnTo>
                <a:lnTo>
                  <a:pt x="159872" y="1689874"/>
                </a:lnTo>
                <a:lnTo>
                  <a:pt x="137226" y="1650604"/>
                </a:lnTo>
                <a:lnTo>
                  <a:pt x="116151" y="1610349"/>
                </a:lnTo>
                <a:lnTo>
                  <a:pt x="96689" y="1569150"/>
                </a:lnTo>
                <a:lnTo>
                  <a:pt x="78883" y="1527048"/>
                </a:lnTo>
                <a:lnTo>
                  <a:pt x="62773" y="1484085"/>
                </a:lnTo>
                <a:lnTo>
                  <a:pt x="48402" y="1440304"/>
                </a:lnTo>
                <a:lnTo>
                  <a:pt x="35811" y="1395746"/>
                </a:lnTo>
                <a:lnTo>
                  <a:pt x="25043" y="1350453"/>
                </a:lnTo>
                <a:lnTo>
                  <a:pt x="16139" y="1304467"/>
                </a:lnTo>
                <a:lnTo>
                  <a:pt x="9141" y="1257829"/>
                </a:lnTo>
                <a:lnTo>
                  <a:pt x="4090" y="1210581"/>
                </a:lnTo>
                <a:lnTo>
                  <a:pt x="1029" y="1162766"/>
                </a:lnTo>
                <a:lnTo>
                  <a:pt x="0" y="1114424"/>
                </a:lnTo>
                <a:lnTo>
                  <a:pt x="1029" y="1066083"/>
                </a:lnTo>
                <a:lnTo>
                  <a:pt x="4090" y="1018268"/>
                </a:lnTo>
                <a:lnTo>
                  <a:pt x="9141" y="971020"/>
                </a:lnTo>
                <a:lnTo>
                  <a:pt x="16139" y="924382"/>
                </a:lnTo>
                <a:lnTo>
                  <a:pt x="25043" y="878396"/>
                </a:lnTo>
                <a:lnTo>
                  <a:pt x="35811" y="833103"/>
                </a:lnTo>
                <a:lnTo>
                  <a:pt x="48402" y="788545"/>
                </a:lnTo>
                <a:lnTo>
                  <a:pt x="62773" y="744763"/>
                </a:lnTo>
                <a:lnTo>
                  <a:pt x="78883" y="701801"/>
                </a:lnTo>
                <a:lnTo>
                  <a:pt x="96689" y="659699"/>
                </a:lnTo>
                <a:lnTo>
                  <a:pt x="116151" y="618500"/>
                </a:lnTo>
                <a:lnTo>
                  <a:pt x="137226" y="578244"/>
                </a:lnTo>
                <a:lnTo>
                  <a:pt x="159872" y="538975"/>
                </a:lnTo>
                <a:lnTo>
                  <a:pt x="184048" y="500734"/>
                </a:lnTo>
                <a:lnTo>
                  <a:pt x="209711" y="463562"/>
                </a:lnTo>
                <a:lnTo>
                  <a:pt x="236821" y="427501"/>
                </a:lnTo>
                <a:lnTo>
                  <a:pt x="265334" y="392594"/>
                </a:lnTo>
                <a:lnTo>
                  <a:pt x="295210" y="358882"/>
                </a:lnTo>
                <a:lnTo>
                  <a:pt x="326407" y="326407"/>
                </a:lnTo>
                <a:lnTo>
                  <a:pt x="358882" y="295210"/>
                </a:lnTo>
                <a:lnTo>
                  <a:pt x="392594" y="265334"/>
                </a:lnTo>
                <a:lnTo>
                  <a:pt x="427501" y="236821"/>
                </a:lnTo>
                <a:lnTo>
                  <a:pt x="463562" y="209711"/>
                </a:lnTo>
                <a:lnTo>
                  <a:pt x="500734" y="184048"/>
                </a:lnTo>
                <a:lnTo>
                  <a:pt x="538975" y="159872"/>
                </a:lnTo>
                <a:lnTo>
                  <a:pt x="578244" y="137226"/>
                </a:lnTo>
                <a:lnTo>
                  <a:pt x="618500" y="116151"/>
                </a:lnTo>
                <a:lnTo>
                  <a:pt x="659699" y="96689"/>
                </a:lnTo>
                <a:lnTo>
                  <a:pt x="701801" y="78883"/>
                </a:lnTo>
                <a:lnTo>
                  <a:pt x="744763" y="62773"/>
                </a:lnTo>
                <a:lnTo>
                  <a:pt x="788545" y="48402"/>
                </a:lnTo>
                <a:lnTo>
                  <a:pt x="833103" y="35811"/>
                </a:lnTo>
                <a:lnTo>
                  <a:pt x="878396" y="25043"/>
                </a:lnTo>
                <a:lnTo>
                  <a:pt x="924382" y="16139"/>
                </a:lnTo>
                <a:lnTo>
                  <a:pt x="971020" y="9141"/>
                </a:lnTo>
                <a:lnTo>
                  <a:pt x="1018268" y="4090"/>
                </a:lnTo>
                <a:lnTo>
                  <a:pt x="1066083" y="1029"/>
                </a:lnTo>
                <a:lnTo>
                  <a:pt x="1114424" y="0"/>
                </a:lnTo>
                <a:lnTo>
                  <a:pt x="1162766" y="1029"/>
                </a:lnTo>
                <a:lnTo>
                  <a:pt x="1210581" y="4090"/>
                </a:lnTo>
                <a:lnTo>
                  <a:pt x="1257829" y="9141"/>
                </a:lnTo>
                <a:lnTo>
                  <a:pt x="1304467" y="16139"/>
                </a:lnTo>
                <a:lnTo>
                  <a:pt x="1350453" y="25043"/>
                </a:lnTo>
                <a:lnTo>
                  <a:pt x="1395746" y="35811"/>
                </a:lnTo>
                <a:lnTo>
                  <a:pt x="1440304" y="48402"/>
                </a:lnTo>
                <a:lnTo>
                  <a:pt x="1484085" y="62773"/>
                </a:lnTo>
                <a:lnTo>
                  <a:pt x="1527048" y="78883"/>
                </a:lnTo>
                <a:lnTo>
                  <a:pt x="1569150" y="96689"/>
                </a:lnTo>
                <a:lnTo>
                  <a:pt x="1610349" y="116151"/>
                </a:lnTo>
                <a:lnTo>
                  <a:pt x="1650604" y="137226"/>
                </a:lnTo>
                <a:lnTo>
                  <a:pt x="1689874" y="159872"/>
                </a:lnTo>
                <a:lnTo>
                  <a:pt x="1728115" y="184048"/>
                </a:lnTo>
                <a:lnTo>
                  <a:pt x="1765287" y="209711"/>
                </a:lnTo>
                <a:lnTo>
                  <a:pt x="1801347" y="236821"/>
                </a:lnTo>
                <a:lnTo>
                  <a:pt x="1836255" y="265334"/>
                </a:lnTo>
                <a:lnTo>
                  <a:pt x="1869967" y="295210"/>
                </a:lnTo>
                <a:lnTo>
                  <a:pt x="1902442" y="326407"/>
                </a:lnTo>
                <a:lnTo>
                  <a:pt x="1933638" y="358882"/>
                </a:lnTo>
                <a:lnTo>
                  <a:pt x="1963514" y="392594"/>
                </a:lnTo>
                <a:lnTo>
                  <a:pt x="1992028" y="427501"/>
                </a:lnTo>
                <a:lnTo>
                  <a:pt x="2019138" y="463562"/>
                </a:lnTo>
                <a:lnTo>
                  <a:pt x="2044801" y="500734"/>
                </a:lnTo>
                <a:lnTo>
                  <a:pt x="2068977" y="538975"/>
                </a:lnTo>
                <a:lnTo>
                  <a:pt x="2091623" y="578244"/>
                </a:lnTo>
                <a:lnTo>
                  <a:pt x="2112698" y="618500"/>
                </a:lnTo>
                <a:lnTo>
                  <a:pt x="2132160" y="659699"/>
                </a:lnTo>
                <a:lnTo>
                  <a:pt x="2149966" y="701801"/>
                </a:lnTo>
                <a:lnTo>
                  <a:pt x="2166076" y="744763"/>
                </a:lnTo>
                <a:lnTo>
                  <a:pt x="2180447" y="788545"/>
                </a:lnTo>
                <a:lnTo>
                  <a:pt x="2193037" y="833103"/>
                </a:lnTo>
                <a:lnTo>
                  <a:pt x="2203806" y="878396"/>
                </a:lnTo>
                <a:lnTo>
                  <a:pt x="2212710" y="924382"/>
                </a:lnTo>
                <a:lnTo>
                  <a:pt x="2219708" y="971020"/>
                </a:lnTo>
                <a:lnTo>
                  <a:pt x="2224759" y="1018268"/>
                </a:lnTo>
                <a:lnTo>
                  <a:pt x="2227820" y="1066083"/>
                </a:lnTo>
                <a:lnTo>
                  <a:pt x="2228849" y="1114424"/>
                </a:lnTo>
                <a:lnTo>
                  <a:pt x="2227820" y="1162766"/>
                </a:lnTo>
                <a:lnTo>
                  <a:pt x="2224759" y="1210581"/>
                </a:lnTo>
                <a:lnTo>
                  <a:pt x="2219708" y="1257829"/>
                </a:lnTo>
                <a:lnTo>
                  <a:pt x="2212710" y="1304467"/>
                </a:lnTo>
                <a:lnTo>
                  <a:pt x="2203806" y="1350453"/>
                </a:lnTo>
                <a:lnTo>
                  <a:pt x="2193037" y="1395746"/>
                </a:lnTo>
                <a:lnTo>
                  <a:pt x="2180447" y="1440304"/>
                </a:lnTo>
                <a:lnTo>
                  <a:pt x="2166076" y="1484085"/>
                </a:lnTo>
                <a:lnTo>
                  <a:pt x="2149966" y="1527048"/>
                </a:lnTo>
                <a:lnTo>
                  <a:pt x="2132160" y="1569150"/>
                </a:lnTo>
                <a:lnTo>
                  <a:pt x="2112698" y="1610349"/>
                </a:lnTo>
                <a:lnTo>
                  <a:pt x="2091623" y="1650604"/>
                </a:lnTo>
                <a:lnTo>
                  <a:pt x="2068977" y="1689874"/>
                </a:lnTo>
                <a:lnTo>
                  <a:pt x="2044801" y="1728115"/>
                </a:lnTo>
                <a:lnTo>
                  <a:pt x="2019138" y="1765287"/>
                </a:lnTo>
                <a:lnTo>
                  <a:pt x="1992028" y="1801347"/>
                </a:lnTo>
                <a:lnTo>
                  <a:pt x="1963514" y="1836255"/>
                </a:lnTo>
                <a:lnTo>
                  <a:pt x="1933638" y="1869967"/>
                </a:lnTo>
                <a:lnTo>
                  <a:pt x="1902442" y="1902442"/>
                </a:lnTo>
                <a:lnTo>
                  <a:pt x="1869967" y="1933638"/>
                </a:lnTo>
                <a:lnTo>
                  <a:pt x="1836255" y="1963514"/>
                </a:lnTo>
                <a:lnTo>
                  <a:pt x="1801347" y="1992028"/>
                </a:lnTo>
                <a:lnTo>
                  <a:pt x="1765287" y="2019138"/>
                </a:lnTo>
                <a:lnTo>
                  <a:pt x="1728115" y="2044801"/>
                </a:lnTo>
                <a:lnTo>
                  <a:pt x="1689874" y="2068977"/>
                </a:lnTo>
                <a:lnTo>
                  <a:pt x="1650604" y="2091623"/>
                </a:lnTo>
                <a:lnTo>
                  <a:pt x="1610349" y="2112698"/>
                </a:lnTo>
                <a:lnTo>
                  <a:pt x="1569150" y="2132160"/>
                </a:lnTo>
                <a:lnTo>
                  <a:pt x="1527048" y="2149966"/>
                </a:lnTo>
                <a:lnTo>
                  <a:pt x="1484085" y="2166076"/>
                </a:lnTo>
                <a:lnTo>
                  <a:pt x="1440304" y="2180447"/>
                </a:lnTo>
                <a:lnTo>
                  <a:pt x="1395746" y="2193037"/>
                </a:lnTo>
                <a:lnTo>
                  <a:pt x="1350453" y="2203806"/>
                </a:lnTo>
                <a:lnTo>
                  <a:pt x="1304467" y="2212710"/>
                </a:lnTo>
                <a:lnTo>
                  <a:pt x="1257829" y="2219708"/>
                </a:lnTo>
                <a:lnTo>
                  <a:pt x="1210581" y="2224759"/>
                </a:lnTo>
                <a:lnTo>
                  <a:pt x="1162766" y="2227820"/>
                </a:lnTo>
                <a:lnTo>
                  <a:pt x="1114424" y="2228849"/>
                </a:lnTo>
                <a:close/>
              </a:path>
            </a:pathLst>
          </a:custGeom>
          <a:solidFill>
            <a:srgbClr val="0A4136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4" name="object 1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0" y="4360495"/>
            <a:ext cx="5067356" cy="5926504"/>
          </a:xfrm>
          <a:prstGeom prst="rect">
            <a:avLst/>
          </a:prstGeom>
        </p:spPr>
      </p:pic>
      <p:grpSp>
        <p:nvGrpSpPr>
          <p:cNvPr id="15" name="object 15"/>
          <p:cNvGrpSpPr/>
          <p:nvPr/>
        </p:nvGrpSpPr>
        <p:grpSpPr>
          <a:xfrm>
            <a:off x="7617355" y="5125136"/>
            <a:ext cx="5351780" cy="2228850"/>
            <a:chOff x="7617355" y="5125136"/>
            <a:chExt cx="5351780" cy="2228850"/>
          </a:xfrm>
        </p:grpSpPr>
        <p:sp>
          <p:nvSpPr>
            <p:cNvPr id="16" name="object 16"/>
            <p:cNvSpPr/>
            <p:nvPr/>
          </p:nvSpPr>
          <p:spPr>
            <a:xfrm>
              <a:off x="10594578" y="5125136"/>
              <a:ext cx="2228850" cy="2228850"/>
            </a:xfrm>
            <a:custGeom>
              <a:avLst/>
              <a:gdLst/>
              <a:ahLst/>
              <a:cxnLst/>
              <a:rect l="l" t="t" r="r" b="b"/>
              <a:pathLst>
                <a:path w="2228850" h="2228850">
                  <a:moveTo>
                    <a:pt x="1114424" y="2228849"/>
                  </a:moveTo>
                  <a:lnTo>
                    <a:pt x="1066083" y="2227820"/>
                  </a:lnTo>
                  <a:lnTo>
                    <a:pt x="1018268" y="2224759"/>
                  </a:lnTo>
                  <a:lnTo>
                    <a:pt x="971020" y="2219708"/>
                  </a:lnTo>
                  <a:lnTo>
                    <a:pt x="924382" y="2212710"/>
                  </a:lnTo>
                  <a:lnTo>
                    <a:pt x="878396" y="2203806"/>
                  </a:lnTo>
                  <a:lnTo>
                    <a:pt x="833103" y="2193037"/>
                  </a:lnTo>
                  <a:lnTo>
                    <a:pt x="788545" y="2180447"/>
                  </a:lnTo>
                  <a:lnTo>
                    <a:pt x="744763" y="2166076"/>
                  </a:lnTo>
                  <a:lnTo>
                    <a:pt x="701801" y="2149966"/>
                  </a:lnTo>
                  <a:lnTo>
                    <a:pt x="659699" y="2132160"/>
                  </a:lnTo>
                  <a:lnTo>
                    <a:pt x="618500" y="2112698"/>
                  </a:lnTo>
                  <a:lnTo>
                    <a:pt x="578244" y="2091623"/>
                  </a:lnTo>
                  <a:lnTo>
                    <a:pt x="538975" y="2068977"/>
                  </a:lnTo>
                  <a:lnTo>
                    <a:pt x="500734" y="2044801"/>
                  </a:lnTo>
                  <a:lnTo>
                    <a:pt x="463562" y="2019138"/>
                  </a:lnTo>
                  <a:lnTo>
                    <a:pt x="427501" y="1992028"/>
                  </a:lnTo>
                  <a:lnTo>
                    <a:pt x="392594" y="1963514"/>
                  </a:lnTo>
                  <a:lnTo>
                    <a:pt x="358882" y="1933638"/>
                  </a:lnTo>
                  <a:lnTo>
                    <a:pt x="326407" y="1902442"/>
                  </a:lnTo>
                  <a:lnTo>
                    <a:pt x="295210" y="1869967"/>
                  </a:lnTo>
                  <a:lnTo>
                    <a:pt x="265334" y="1836255"/>
                  </a:lnTo>
                  <a:lnTo>
                    <a:pt x="236821" y="1801347"/>
                  </a:lnTo>
                  <a:lnTo>
                    <a:pt x="209711" y="1765287"/>
                  </a:lnTo>
                  <a:lnTo>
                    <a:pt x="184048" y="1728115"/>
                  </a:lnTo>
                  <a:lnTo>
                    <a:pt x="159872" y="1689874"/>
                  </a:lnTo>
                  <a:lnTo>
                    <a:pt x="137226" y="1650604"/>
                  </a:lnTo>
                  <a:lnTo>
                    <a:pt x="116151" y="1610349"/>
                  </a:lnTo>
                  <a:lnTo>
                    <a:pt x="96689" y="1569150"/>
                  </a:lnTo>
                  <a:lnTo>
                    <a:pt x="78883" y="1527048"/>
                  </a:lnTo>
                  <a:lnTo>
                    <a:pt x="62773" y="1484085"/>
                  </a:lnTo>
                  <a:lnTo>
                    <a:pt x="48402" y="1440304"/>
                  </a:lnTo>
                  <a:lnTo>
                    <a:pt x="35811" y="1395746"/>
                  </a:lnTo>
                  <a:lnTo>
                    <a:pt x="25043" y="1350453"/>
                  </a:lnTo>
                  <a:lnTo>
                    <a:pt x="16139" y="1304467"/>
                  </a:lnTo>
                  <a:lnTo>
                    <a:pt x="9141" y="1257829"/>
                  </a:lnTo>
                  <a:lnTo>
                    <a:pt x="4090" y="1210581"/>
                  </a:lnTo>
                  <a:lnTo>
                    <a:pt x="1029" y="1162766"/>
                  </a:lnTo>
                  <a:lnTo>
                    <a:pt x="0" y="1114424"/>
                  </a:lnTo>
                  <a:lnTo>
                    <a:pt x="1029" y="1066083"/>
                  </a:lnTo>
                  <a:lnTo>
                    <a:pt x="4090" y="1018268"/>
                  </a:lnTo>
                  <a:lnTo>
                    <a:pt x="9141" y="971020"/>
                  </a:lnTo>
                  <a:lnTo>
                    <a:pt x="16139" y="924382"/>
                  </a:lnTo>
                  <a:lnTo>
                    <a:pt x="25043" y="878396"/>
                  </a:lnTo>
                  <a:lnTo>
                    <a:pt x="35811" y="833103"/>
                  </a:lnTo>
                  <a:lnTo>
                    <a:pt x="48402" y="788545"/>
                  </a:lnTo>
                  <a:lnTo>
                    <a:pt x="62773" y="744763"/>
                  </a:lnTo>
                  <a:lnTo>
                    <a:pt x="78883" y="701801"/>
                  </a:lnTo>
                  <a:lnTo>
                    <a:pt x="96689" y="659699"/>
                  </a:lnTo>
                  <a:lnTo>
                    <a:pt x="116151" y="618500"/>
                  </a:lnTo>
                  <a:lnTo>
                    <a:pt x="137226" y="578244"/>
                  </a:lnTo>
                  <a:lnTo>
                    <a:pt x="159872" y="538975"/>
                  </a:lnTo>
                  <a:lnTo>
                    <a:pt x="184048" y="500734"/>
                  </a:lnTo>
                  <a:lnTo>
                    <a:pt x="209711" y="463562"/>
                  </a:lnTo>
                  <a:lnTo>
                    <a:pt x="236821" y="427501"/>
                  </a:lnTo>
                  <a:lnTo>
                    <a:pt x="265334" y="392594"/>
                  </a:lnTo>
                  <a:lnTo>
                    <a:pt x="295210" y="358882"/>
                  </a:lnTo>
                  <a:lnTo>
                    <a:pt x="326407" y="326407"/>
                  </a:lnTo>
                  <a:lnTo>
                    <a:pt x="358882" y="295210"/>
                  </a:lnTo>
                  <a:lnTo>
                    <a:pt x="392594" y="265334"/>
                  </a:lnTo>
                  <a:lnTo>
                    <a:pt x="427501" y="236821"/>
                  </a:lnTo>
                  <a:lnTo>
                    <a:pt x="463562" y="209711"/>
                  </a:lnTo>
                  <a:lnTo>
                    <a:pt x="500734" y="184048"/>
                  </a:lnTo>
                  <a:lnTo>
                    <a:pt x="538975" y="159872"/>
                  </a:lnTo>
                  <a:lnTo>
                    <a:pt x="578244" y="137226"/>
                  </a:lnTo>
                  <a:lnTo>
                    <a:pt x="618500" y="116151"/>
                  </a:lnTo>
                  <a:lnTo>
                    <a:pt x="659699" y="96689"/>
                  </a:lnTo>
                  <a:lnTo>
                    <a:pt x="701801" y="78883"/>
                  </a:lnTo>
                  <a:lnTo>
                    <a:pt x="744763" y="62773"/>
                  </a:lnTo>
                  <a:lnTo>
                    <a:pt x="788545" y="48402"/>
                  </a:lnTo>
                  <a:lnTo>
                    <a:pt x="833103" y="35811"/>
                  </a:lnTo>
                  <a:lnTo>
                    <a:pt x="878396" y="25043"/>
                  </a:lnTo>
                  <a:lnTo>
                    <a:pt x="924382" y="16139"/>
                  </a:lnTo>
                  <a:lnTo>
                    <a:pt x="971020" y="9141"/>
                  </a:lnTo>
                  <a:lnTo>
                    <a:pt x="1018268" y="4090"/>
                  </a:lnTo>
                  <a:lnTo>
                    <a:pt x="1066083" y="1029"/>
                  </a:lnTo>
                  <a:lnTo>
                    <a:pt x="1114424" y="0"/>
                  </a:lnTo>
                  <a:lnTo>
                    <a:pt x="1162766" y="1029"/>
                  </a:lnTo>
                  <a:lnTo>
                    <a:pt x="1210581" y="4090"/>
                  </a:lnTo>
                  <a:lnTo>
                    <a:pt x="1257829" y="9141"/>
                  </a:lnTo>
                  <a:lnTo>
                    <a:pt x="1304467" y="16139"/>
                  </a:lnTo>
                  <a:lnTo>
                    <a:pt x="1350453" y="25043"/>
                  </a:lnTo>
                  <a:lnTo>
                    <a:pt x="1395746" y="35811"/>
                  </a:lnTo>
                  <a:lnTo>
                    <a:pt x="1440304" y="48402"/>
                  </a:lnTo>
                  <a:lnTo>
                    <a:pt x="1484085" y="62773"/>
                  </a:lnTo>
                  <a:lnTo>
                    <a:pt x="1527048" y="78883"/>
                  </a:lnTo>
                  <a:lnTo>
                    <a:pt x="1569150" y="96689"/>
                  </a:lnTo>
                  <a:lnTo>
                    <a:pt x="1610349" y="116151"/>
                  </a:lnTo>
                  <a:lnTo>
                    <a:pt x="1650604" y="137226"/>
                  </a:lnTo>
                  <a:lnTo>
                    <a:pt x="1689874" y="159872"/>
                  </a:lnTo>
                  <a:lnTo>
                    <a:pt x="1728115" y="184048"/>
                  </a:lnTo>
                  <a:lnTo>
                    <a:pt x="1765287" y="209711"/>
                  </a:lnTo>
                  <a:lnTo>
                    <a:pt x="1801347" y="236821"/>
                  </a:lnTo>
                  <a:lnTo>
                    <a:pt x="1836255" y="265334"/>
                  </a:lnTo>
                  <a:lnTo>
                    <a:pt x="1869967" y="295210"/>
                  </a:lnTo>
                  <a:lnTo>
                    <a:pt x="1902442" y="326407"/>
                  </a:lnTo>
                  <a:lnTo>
                    <a:pt x="1933638" y="358882"/>
                  </a:lnTo>
                  <a:lnTo>
                    <a:pt x="1963514" y="392594"/>
                  </a:lnTo>
                  <a:lnTo>
                    <a:pt x="1992028" y="427501"/>
                  </a:lnTo>
                  <a:lnTo>
                    <a:pt x="2019138" y="463562"/>
                  </a:lnTo>
                  <a:lnTo>
                    <a:pt x="2044801" y="500734"/>
                  </a:lnTo>
                  <a:lnTo>
                    <a:pt x="2068977" y="538975"/>
                  </a:lnTo>
                  <a:lnTo>
                    <a:pt x="2091623" y="578244"/>
                  </a:lnTo>
                  <a:lnTo>
                    <a:pt x="2112698" y="618500"/>
                  </a:lnTo>
                  <a:lnTo>
                    <a:pt x="2132160" y="659699"/>
                  </a:lnTo>
                  <a:lnTo>
                    <a:pt x="2149966" y="701801"/>
                  </a:lnTo>
                  <a:lnTo>
                    <a:pt x="2166076" y="744763"/>
                  </a:lnTo>
                  <a:lnTo>
                    <a:pt x="2180447" y="788545"/>
                  </a:lnTo>
                  <a:lnTo>
                    <a:pt x="2193037" y="833103"/>
                  </a:lnTo>
                  <a:lnTo>
                    <a:pt x="2203806" y="878396"/>
                  </a:lnTo>
                  <a:lnTo>
                    <a:pt x="2212710" y="924382"/>
                  </a:lnTo>
                  <a:lnTo>
                    <a:pt x="2219708" y="971020"/>
                  </a:lnTo>
                  <a:lnTo>
                    <a:pt x="2224759" y="1018268"/>
                  </a:lnTo>
                  <a:lnTo>
                    <a:pt x="2227820" y="1066083"/>
                  </a:lnTo>
                  <a:lnTo>
                    <a:pt x="2228849" y="1114424"/>
                  </a:lnTo>
                  <a:lnTo>
                    <a:pt x="2227820" y="1162766"/>
                  </a:lnTo>
                  <a:lnTo>
                    <a:pt x="2224759" y="1210581"/>
                  </a:lnTo>
                  <a:lnTo>
                    <a:pt x="2219708" y="1257829"/>
                  </a:lnTo>
                  <a:lnTo>
                    <a:pt x="2212710" y="1304467"/>
                  </a:lnTo>
                  <a:lnTo>
                    <a:pt x="2203806" y="1350453"/>
                  </a:lnTo>
                  <a:lnTo>
                    <a:pt x="2193037" y="1395746"/>
                  </a:lnTo>
                  <a:lnTo>
                    <a:pt x="2180447" y="1440304"/>
                  </a:lnTo>
                  <a:lnTo>
                    <a:pt x="2166076" y="1484085"/>
                  </a:lnTo>
                  <a:lnTo>
                    <a:pt x="2149966" y="1527048"/>
                  </a:lnTo>
                  <a:lnTo>
                    <a:pt x="2132160" y="1569150"/>
                  </a:lnTo>
                  <a:lnTo>
                    <a:pt x="2112698" y="1610349"/>
                  </a:lnTo>
                  <a:lnTo>
                    <a:pt x="2091623" y="1650604"/>
                  </a:lnTo>
                  <a:lnTo>
                    <a:pt x="2068977" y="1689874"/>
                  </a:lnTo>
                  <a:lnTo>
                    <a:pt x="2044801" y="1728115"/>
                  </a:lnTo>
                  <a:lnTo>
                    <a:pt x="2019138" y="1765287"/>
                  </a:lnTo>
                  <a:lnTo>
                    <a:pt x="1992028" y="1801347"/>
                  </a:lnTo>
                  <a:lnTo>
                    <a:pt x="1963514" y="1836255"/>
                  </a:lnTo>
                  <a:lnTo>
                    <a:pt x="1933638" y="1869967"/>
                  </a:lnTo>
                  <a:lnTo>
                    <a:pt x="1902442" y="1902442"/>
                  </a:lnTo>
                  <a:lnTo>
                    <a:pt x="1869967" y="1933638"/>
                  </a:lnTo>
                  <a:lnTo>
                    <a:pt x="1836255" y="1963514"/>
                  </a:lnTo>
                  <a:lnTo>
                    <a:pt x="1801347" y="1992028"/>
                  </a:lnTo>
                  <a:lnTo>
                    <a:pt x="1765287" y="2019138"/>
                  </a:lnTo>
                  <a:lnTo>
                    <a:pt x="1728115" y="2044801"/>
                  </a:lnTo>
                  <a:lnTo>
                    <a:pt x="1689874" y="2068977"/>
                  </a:lnTo>
                  <a:lnTo>
                    <a:pt x="1650604" y="2091623"/>
                  </a:lnTo>
                  <a:lnTo>
                    <a:pt x="1610349" y="2112698"/>
                  </a:lnTo>
                  <a:lnTo>
                    <a:pt x="1569150" y="2132160"/>
                  </a:lnTo>
                  <a:lnTo>
                    <a:pt x="1527048" y="2149966"/>
                  </a:lnTo>
                  <a:lnTo>
                    <a:pt x="1484085" y="2166076"/>
                  </a:lnTo>
                  <a:lnTo>
                    <a:pt x="1440304" y="2180447"/>
                  </a:lnTo>
                  <a:lnTo>
                    <a:pt x="1395746" y="2193037"/>
                  </a:lnTo>
                  <a:lnTo>
                    <a:pt x="1350453" y="2203806"/>
                  </a:lnTo>
                  <a:lnTo>
                    <a:pt x="1304467" y="2212710"/>
                  </a:lnTo>
                  <a:lnTo>
                    <a:pt x="1257829" y="2219708"/>
                  </a:lnTo>
                  <a:lnTo>
                    <a:pt x="1210581" y="2224759"/>
                  </a:lnTo>
                  <a:lnTo>
                    <a:pt x="1162766" y="2227820"/>
                  </a:lnTo>
                  <a:lnTo>
                    <a:pt x="1114424" y="2228849"/>
                  </a:lnTo>
                  <a:close/>
                </a:path>
              </a:pathLst>
            </a:custGeom>
            <a:solidFill>
              <a:srgbClr val="0A413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263948" y="5143254"/>
              <a:ext cx="2705099" cy="1971674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8520634" y="5272559"/>
              <a:ext cx="2038350" cy="2038350"/>
            </a:xfrm>
            <a:custGeom>
              <a:avLst/>
              <a:gdLst/>
              <a:ahLst/>
              <a:cxnLst/>
              <a:rect l="l" t="t" r="r" b="b"/>
              <a:pathLst>
                <a:path w="2038350" h="2038350">
                  <a:moveTo>
                    <a:pt x="1019174" y="2038349"/>
                  </a:moveTo>
                  <a:lnTo>
                    <a:pt x="971197" y="2037240"/>
                  </a:lnTo>
                  <a:lnTo>
                    <a:pt x="923791" y="2033945"/>
                  </a:lnTo>
                  <a:lnTo>
                    <a:pt x="877004" y="2028512"/>
                  </a:lnTo>
                  <a:lnTo>
                    <a:pt x="830887" y="2020992"/>
                  </a:lnTo>
                  <a:lnTo>
                    <a:pt x="785487" y="2011432"/>
                  </a:lnTo>
                  <a:lnTo>
                    <a:pt x="740854" y="1999882"/>
                  </a:lnTo>
                  <a:lnTo>
                    <a:pt x="697036" y="1986391"/>
                  </a:lnTo>
                  <a:lnTo>
                    <a:pt x="654083" y="1971007"/>
                  </a:lnTo>
                  <a:lnTo>
                    <a:pt x="612044" y="1953781"/>
                  </a:lnTo>
                  <a:lnTo>
                    <a:pt x="570967" y="1934759"/>
                  </a:lnTo>
                  <a:lnTo>
                    <a:pt x="530902" y="1913992"/>
                  </a:lnTo>
                  <a:lnTo>
                    <a:pt x="491896" y="1891529"/>
                  </a:lnTo>
                  <a:lnTo>
                    <a:pt x="454001" y="1867417"/>
                  </a:lnTo>
                  <a:lnTo>
                    <a:pt x="417263" y="1841708"/>
                  </a:lnTo>
                  <a:lnTo>
                    <a:pt x="381732" y="1814448"/>
                  </a:lnTo>
                  <a:lnTo>
                    <a:pt x="347458" y="1785687"/>
                  </a:lnTo>
                  <a:lnTo>
                    <a:pt x="314489" y="1755475"/>
                  </a:lnTo>
                  <a:lnTo>
                    <a:pt x="282874" y="1723860"/>
                  </a:lnTo>
                  <a:lnTo>
                    <a:pt x="252661" y="1690891"/>
                  </a:lnTo>
                  <a:lnTo>
                    <a:pt x="223901" y="1656616"/>
                  </a:lnTo>
                  <a:lnTo>
                    <a:pt x="196641" y="1621086"/>
                  </a:lnTo>
                  <a:lnTo>
                    <a:pt x="170931" y="1584348"/>
                  </a:lnTo>
                  <a:lnTo>
                    <a:pt x="146820" y="1546452"/>
                  </a:lnTo>
                  <a:lnTo>
                    <a:pt x="124357" y="1507447"/>
                  </a:lnTo>
                  <a:lnTo>
                    <a:pt x="103590" y="1467382"/>
                  </a:lnTo>
                  <a:lnTo>
                    <a:pt x="84568" y="1426305"/>
                  </a:lnTo>
                  <a:lnTo>
                    <a:pt x="67341" y="1384265"/>
                  </a:lnTo>
                  <a:lnTo>
                    <a:pt x="51958" y="1341312"/>
                  </a:lnTo>
                  <a:lnTo>
                    <a:pt x="38467" y="1297495"/>
                  </a:lnTo>
                  <a:lnTo>
                    <a:pt x="26917" y="1252862"/>
                  </a:lnTo>
                  <a:lnTo>
                    <a:pt x="17357" y="1207462"/>
                  </a:lnTo>
                  <a:lnTo>
                    <a:pt x="9836" y="1161344"/>
                  </a:lnTo>
                  <a:lnTo>
                    <a:pt x="4404" y="1114558"/>
                  </a:lnTo>
                  <a:lnTo>
                    <a:pt x="1109" y="1067152"/>
                  </a:lnTo>
                  <a:lnTo>
                    <a:pt x="0" y="1019174"/>
                  </a:lnTo>
                  <a:lnTo>
                    <a:pt x="1109" y="971197"/>
                  </a:lnTo>
                  <a:lnTo>
                    <a:pt x="4404" y="923791"/>
                  </a:lnTo>
                  <a:lnTo>
                    <a:pt x="9836" y="877004"/>
                  </a:lnTo>
                  <a:lnTo>
                    <a:pt x="17357" y="830887"/>
                  </a:lnTo>
                  <a:lnTo>
                    <a:pt x="26917" y="785487"/>
                  </a:lnTo>
                  <a:lnTo>
                    <a:pt x="38467" y="740854"/>
                  </a:lnTo>
                  <a:lnTo>
                    <a:pt x="51958" y="697036"/>
                  </a:lnTo>
                  <a:lnTo>
                    <a:pt x="67341" y="654083"/>
                  </a:lnTo>
                  <a:lnTo>
                    <a:pt x="84568" y="612044"/>
                  </a:lnTo>
                  <a:lnTo>
                    <a:pt x="103590" y="570967"/>
                  </a:lnTo>
                  <a:lnTo>
                    <a:pt x="124357" y="530902"/>
                  </a:lnTo>
                  <a:lnTo>
                    <a:pt x="146820" y="491896"/>
                  </a:lnTo>
                  <a:lnTo>
                    <a:pt x="170931" y="454001"/>
                  </a:lnTo>
                  <a:lnTo>
                    <a:pt x="196641" y="417263"/>
                  </a:lnTo>
                  <a:lnTo>
                    <a:pt x="223901" y="381732"/>
                  </a:lnTo>
                  <a:lnTo>
                    <a:pt x="252661" y="347458"/>
                  </a:lnTo>
                  <a:lnTo>
                    <a:pt x="282874" y="314489"/>
                  </a:lnTo>
                  <a:lnTo>
                    <a:pt x="314489" y="282874"/>
                  </a:lnTo>
                  <a:lnTo>
                    <a:pt x="347458" y="252661"/>
                  </a:lnTo>
                  <a:lnTo>
                    <a:pt x="381732" y="223901"/>
                  </a:lnTo>
                  <a:lnTo>
                    <a:pt x="417263" y="196641"/>
                  </a:lnTo>
                  <a:lnTo>
                    <a:pt x="454001" y="170931"/>
                  </a:lnTo>
                  <a:lnTo>
                    <a:pt x="491896" y="146820"/>
                  </a:lnTo>
                  <a:lnTo>
                    <a:pt x="530902" y="124357"/>
                  </a:lnTo>
                  <a:lnTo>
                    <a:pt x="570967" y="103590"/>
                  </a:lnTo>
                  <a:lnTo>
                    <a:pt x="612044" y="84568"/>
                  </a:lnTo>
                  <a:lnTo>
                    <a:pt x="654083" y="67341"/>
                  </a:lnTo>
                  <a:lnTo>
                    <a:pt x="697036" y="51958"/>
                  </a:lnTo>
                  <a:lnTo>
                    <a:pt x="740854" y="38467"/>
                  </a:lnTo>
                  <a:lnTo>
                    <a:pt x="785487" y="26917"/>
                  </a:lnTo>
                  <a:lnTo>
                    <a:pt x="830887" y="17357"/>
                  </a:lnTo>
                  <a:lnTo>
                    <a:pt x="877004" y="9836"/>
                  </a:lnTo>
                  <a:lnTo>
                    <a:pt x="923791" y="4404"/>
                  </a:lnTo>
                  <a:lnTo>
                    <a:pt x="971197" y="1109"/>
                  </a:lnTo>
                  <a:lnTo>
                    <a:pt x="1019174" y="0"/>
                  </a:lnTo>
                  <a:lnTo>
                    <a:pt x="1067152" y="1109"/>
                  </a:lnTo>
                  <a:lnTo>
                    <a:pt x="1114558" y="4404"/>
                  </a:lnTo>
                  <a:lnTo>
                    <a:pt x="1161344" y="9836"/>
                  </a:lnTo>
                  <a:lnTo>
                    <a:pt x="1207462" y="17357"/>
                  </a:lnTo>
                  <a:lnTo>
                    <a:pt x="1252862" y="26917"/>
                  </a:lnTo>
                  <a:lnTo>
                    <a:pt x="1297495" y="38467"/>
                  </a:lnTo>
                  <a:lnTo>
                    <a:pt x="1341312" y="51958"/>
                  </a:lnTo>
                  <a:lnTo>
                    <a:pt x="1384265" y="67341"/>
                  </a:lnTo>
                  <a:lnTo>
                    <a:pt x="1426305" y="84568"/>
                  </a:lnTo>
                  <a:lnTo>
                    <a:pt x="1467382" y="103590"/>
                  </a:lnTo>
                  <a:lnTo>
                    <a:pt x="1507447" y="124357"/>
                  </a:lnTo>
                  <a:lnTo>
                    <a:pt x="1546452" y="146820"/>
                  </a:lnTo>
                  <a:lnTo>
                    <a:pt x="1584348" y="170931"/>
                  </a:lnTo>
                  <a:lnTo>
                    <a:pt x="1621086" y="196641"/>
                  </a:lnTo>
                  <a:lnTo>
                    <a:pt x="1656616" y="223901"/>
                  </a:lnTo>
                  <a:lnTo>
                    <a:pt x="1690891" y="252661"/>
                  </a:lnTo>
                  <a:lnTo>
                    <a:pt x="1723860" y="282874"/>
                  </a:lnTo>
                  <a:lnTo>
                    <a:pt x="1755475" y="314489"/>
                  </a:lnTo>
                  <a:lnTo>
                    <a:pt x="1785687" y="347458"/>
                  </a:lnTo>
                  <a:lnTo>
                    <a:pt x="1814448" y="381732"/>
                  </a:lnTo>
                  <a:lnTo>
                    <a:pt x="1841708" y="417263"/>
                  </a:lnTo>
                  <a:lnTo>
                    <a:pt x="1867417" y="454001"/>
                  </a:lnTo>
                  <a:lnTo>
                    <a:pt x="1891529" y="491896"/>
                  </a:lnTo>
                  <a:lnTo>
                    <a:pt x="1913992" y="530902"/>
                  </a:lnTo>
                  <a:lnTo>
                    <a:pt x="1934759" y="570967"/>
                  </a:lnTo>
                  <a:lnTo>
                    <a:pt x="1953781" y="612044"/>
                  </a:lnTo>
                  <a:lnTo>
                    <a:pt x="1971007" y="654083"/>
                  </a:lnTo>
                  <a:lnTo>
                    <a:pt x="1986391" y="697036"/>
                  </a:lnTo>
                  <a:lnTo>
                    <a:pt x="1999882" y="740854"/>
                  </a:lnTo>
                  <a:lnTo>
                    <a:pt x="2011432" y="785487"/>
                  </a:lnTo>
                  <a:lnTo>
                    <a:pt x="2020992" y="830887"/>
                  </a:lnTo>
                  <a:lnTo>
                    <a:pt x="2028512" y="877004"/>
                  </a:lnTo>
                  <a:lnTo>
                    <a:pt x="2033945" y="923791"/>
                  </a:lnTo>
                  <a:lnTo>
                    <a:pt x="2037240" y="971197"/>
                  </a:lnTo>
                  <a:lnTo>
                    <a:pt x="2038349" y="1019174"/>
                  </a:lnTo>
                  <a:lnTo>
                    <a:pt x="2037240" y="1067152"/>
                  </a:lnTo>
                  <a:lnTo>
                    <a:pt x="2033945" y="1114558"/>
                  </a:lnTo>
                  <a:lnTo>
                    <a:pt x="2028512" y="1161344"/>
                  </a:lnTo>
                  <a:lnTo>
                    <a:pt x="2020992" y="1207462"/>
                  </a:lnTo>
                  <a:lnTo>
                    <a:pt x="2011432" y="1252862"/>
                  </a:lnTo>
                  <a:lnTo>
                    <a:pt x="1999882" y="1297495"/>
                  </a:lnTo>
                  <a:lnTo>
                    <a:pt x="1986391" y="1341312"/>
                  </a:lnTo>
                  <a:lnTo>
                    <a:pt x="1971007" y="1384265"/>
                  </a:lnTo>
                  <a:lnTo>
                    <a:pt x="1953781" y="1426305"/>
                  </a:lnTo>
                  <a:lnTo>
                    <a:pt x="1934759" y="1467382"/>
                  </a:lnTo>
                  <a:lnTo>
                    <a:pt x="1913992" y="1507447"/>
                  </a:lnTo>
                  <a:lnTo>
                    <a:pt x="1891529" y="1546452"/>
                  </a:lnTo>
                  <a:lnTo>
                    <a:pt x="1867417" y="1584348"/>
                  </a:lnTo>
                  <a:lnTo>
                    <a:pt x="1841708" y="1621086"/>
                  </a:lnTo>
                  <a:lnTo>
                    <a:pt x="1814448" y="1656616"/>
                  </a:lnTo>
                  <a:lnTo>
                    <a:pt x="1785687" y="1690891"/>
                  </a:lnTo>
                  <a:lnTo>
                    <a:pt x="1755475" y="1723860"/>
                  </a:lnTo>
                  <a:lnTo>
                    <a:pt x="1723860" y="1755475"/>
                  </a:lnTo>
                  <a:lnTo>
                    <a:pt x="1690891" y="1785687"/>
                  </a:lnTo>
                  <a:lnTo>
                    <a:pt x="1656616" y="1814448"/>
                  </a:lnTo>
                  <a:lnTo>
                    <a:pt x="1621086" y="1841708"/>
                  </a:lnTo>
                  <a:lnTo>
                    <a:pt x="1584348" y="1867417"/>
                  </a:lnTo>
                  <a:lnTo>
                    <a:pt x="1546452" y="1891529"/>
                  </a:lnTo>
                  <a:lnTo>
                    <a:pt x="1507447" y="1913992"/>
                  </a:lnTo>
                  <a:lnTo>
                    <a:pt x="1467382" y="1934759"/>
                  </a:lnTo>
                  <a:lnTo>
                    <a:pt x="1426305" y="1953781"/>
                  </a:lnTo>
                  <a:lnTo>
                    <a:pt x="1384265" y="1971007"/>
                  </a:lnTo>
                  <a:lnTo>
                    <a:pt x="1341312" y="1986391"/>
                  </a:lnTo>
                  <a:lnTo>
                    <a:pt x="1297495" y="1999882"/>
                  </a:lnTo>
                  <a:lnTo>
                    <a:pt x="1252862" y="2011432"/>
                  </a:lnTo>
                  <a:lnTo>
                    <a:pt x="1207462" y="2020992"/>
                  </a:lnTo>
                  <a:lnTo>
                    <a:pt x="1161344" y="2028512"/>
                  </a:lnTo>
                  <a:lnTo>
                    <a:pt x="1114558" y="2033945"/>
                  </a:lnTo>
                  <a:lnTo>
                    <a:pt x="1067152" y="2037240"/>
                  </a:lnTo>
                  <a:lnTo>
                    <a:pt x="1019174" y="2038349"/>
                  </a:lnTo>
                  <a:close/>
                </a:path>
              </a:pathLst>
            </a:custGeom>
            <a:solidFill>
              <a:srgbClr val="0A413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9" name="object 1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617355" y="5246431"/>
              <a:ext cx="3724274" cy="1990724"/>
            </a:xfrm>
            <a:prstGeom prst="rect">
              <a:avLst/>
            </a:prstGeom>
          </p:spPr>
        </p:pic>
      </p:grpSp>
      <p:sp>
        <p:nvSpPr>
          <p:cNvPr id="20" name="object 20"/>
          <p:cNvSpPr/>
          <p:nvPr/>
        </p:nvSpPr>
        <p:spPr>
          <a:xfrm>
            <a:off x="1371325" y="5584074"/>
            <a:ext cx="4486275" cy="1390650"/>
          </a:xfrm>
          <a:custGeom>
            <a:avLst/>
            <a:gdLst/>
            <a:ahLst/>
            <a:cxnLst/>
            <a:rect l="l" t="t" r="r" b="b"/>
            <a:pathLst>
              <a:path w="4486275" h="1390650">
                <a:moveTo>
                  <a:pt x="4293780" y="1390649"/>
                </a:moveTo>
                <a:lnTo>
                  <a:pt x="192201" y="1390649"/>
                </a:lnTo>
                <a:lnTo>
                  <a:pt x="148208" y="1385555"/>
                </a:lnTo>
                <a:lnTo>
                  <a:pt x="107782" y="1371052"/>
                </a:lnTo>
                <a:lnTo>
                  <a:pt x="72091" y="1348306"/>
                </a:lnTo>
                <a:lnTo>
                  <a:pt x="42301" y="1318486"/>
                </a:lnTo>
                <a:lnTo>
                  <a:pt x="19578" y="1282759"/>
                </a:lnTo>
                <a:lnTo>
                  <a:pt x="5088" y="1242292"/>
                </a:lnTo>
                <a:lnTo>
                  <a:pt x="0" y="1198255"/>
                </a:lnTo>
                <a:lnTo>
                  <a:pt x="0" y="192394"/>
                </a:lnTo>
                <a:lnTo>
                  <a:pt x="5088" y="148356"/>
                </a:lnTo>
                <a:lnTo>
                  <a:pt x="19578" y="107890"/>
                </a:lnTo>
                <a:lnTo>
                  <a:pt x="42301" y="72163"/>
                </a:lnTo>
                <a:lnTo>
                  <a:pt x="72091" y="42343"/>
                </a:lnTo>
                <a:lnTo>
                  <a:pt x="107782" y="19597"/>
                </a:lnTo>
                <a:lnTo>
                  <a:pt x="148208" y="5094"/>
                </a:lnTo>
                <a:lnTo>
                  <a:pt x="192201" y="0"/>
                </a:lnTo>
                <a:lnTo>
                  <a:pt x="4293780" y="0"/>
                </a:lnTo>
                <a:lnTo>
                  <a:pt x="4337774" y="5094"/>
                </a:lnTo>
                <a:lnTo>
                  <a:pt x="4378199" y="19597"/>
                </a:lnTo>
                <a:lnTo>
                  <a:pt x="4413890" y="42343"/>
                </a:lnTo>
                <a:lnTo>
                  <a:pt x="4443681" y="72163"/>
                </a:lnTo>
                <a:lnTo>
                  <a:pt x="4466404" y="107890"/>
                </a:lnTo>
                <a:lnTo>
                  <a:pt x="4480893" y="148356"/>
                </a:lnTo>
                <a:lnTo>
                  <a:pt x="4485982" y="192394"/>
                </a:lnTo>
                <a:lnTo>
                  <a:pt x="4485982" y="1198255"/>
                </a:lnTo>
                <a:lnTo>
                  <a:pt x="4480893" y="1242292"/>
                </a:lnTo>
                <a:lnTo>
                  <a:pt x="4466404" y="1282759"/>
                </a:lnTo>
                <a:lnTo>
                  <a:pt x="4443681" y="1318486"/>
                </a:lnTo>
                <a:lnTo>
                  <a:pt x="4413890" y="1348306"/>
                </a:lnTo>
                <a:lnTo>
                  <a:pt x="4378199" y="1371052"/>
                </a:lnTo>
                <a:lnTo>
                  <a:pt x="4337774" y="1385555"/>
                </a:lnTo>
                <a:lnTo>
                  <a:pt x="4293780" y="1390649"/>
                </a:lnTo>
                <a:close/>
              </a:path>
            </a:pathLst>
          </a:custGeom>
          <a:solidFill>
            <a:srgbClr val="0E2A2E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1" name="object 21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1440785" y="2231463"/>
            <a:ext cx="3714749" cy="2124074"/>
          </a:xfrm>
          <a:prstGeom prst="rect">
            <a:avLst/>
          </a:prstGeom>
        </p:spPr>
      </p:pic>
      <p:sp>
        <p:nvSpPr>
          <p:cNvPr id="22" name="object 22"/>
          <p:cNvSpPr txBox="1"/>
          <p:nvPr/>
        </p:nvSpPr>
        <p:spPr>
          <a:xfrm>
            <a:off x="1892326" y="2622039"/>
            <a:ext cx="3043555" cy="127762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8200" spc="75" b="1">
                <a:solidFill>
                  <a:srgbClr val="D93C65"/>
                </a:solidFill>
                <a:latin typeface="Trebuchet MS"/>
                <a:cs typeface="Trebuchet MS"/>
              </a:rPr>
              <a:t>Tools:</a:t>
            </a:r>
            <a:endParaRPr sz="8200">
              <a:latin typeface="Trebuchet MS"/>
              <a:cs typeface="Trebuchet MS"/>
            </a:endParaRPr>
          </a:p>
        </p:txBody>
      </p:sp>
      <p:sp>
        <p:nvSpPr>
          <p:cNvPr id="23" name="object 23"/>
          <p:cNvSpPr txBox="1">
            <a:spLocks noGrp="1"/>
          </p:cNvSpPr>
          <p:nvPr>
            <p:ph type="title"/>
          </p:nvPr>
        </p:nvSpPr>
        <p:spPr>
          <a:xfrm>
            <a:off x="647209" y="252158"/>
            <a:ext cx="9654540" cy="1457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400" spc="-944">
                <a:solidFill>
                  <a:srgbClr val="0F2A2F"/>
                </a:solidFill>
              </a:rPr>
              <a:t>Sys</a:t>
            </a:r>
            <a:r>
              <a:rPr dirty="0" sz="9400" spc="-475">
                <a:solidFill>
                  <a:srgbClr val="0F2A2F"/>
                </a:solidFill>
              </a:rPr>
              <a:t>t</a:t>
            </a:r>
            <a:r>
              <a:rPr dirty="0" sz="9400" spc="-950">
                <a:solidFill>
                  <a:srgbClr val="0F2A2F"/>
                </a:solidFill>
              </a:rPr>
              <a:t>e</a:t>
            </a:r>
            <a:r>
              <a:rPr dirty="0" sz="9400" spc="-1415">
                <a:solidFill>
                  <a:srgbClr val="0F2A2F"/>
                </a:solidFill>
              </a:rPr>
              <a:t>m</a:t>
            </a:r>
            <a:r>
              <a:rPr dirty="0" sz="9400" spc="-355">
                <a:solidFill>
                  <a:srgbClr val="0F2A2F"/>
                </a:solidFill>
              </a:rPr>
              <a:t> </a:t>
            </a:r>
            <a:r>
              <a:rPr dirty="0" sz="9400" spc="-1230">
                <a:solidFill>
                  <a:srgbClr val="0F2A2F"/>
                </a:solidFill>
              </a:rPr>
              <a:t>R</a:t>
            </a:r>
            <a:r>
              <a:rPr dirty="0" sz="9400" spc="-950">
                <a:solidFill>
                  <a:srgbClr val="0F2A2F"/>
                </a:solidFill>
              </a:rPr>
              <a:t>equ</a:t>
            </a:r>
            <a:r>
              <a:rPr dirty="0" sz="9400" spc="-440">
                <a:solidFill>
                  <a:srgbClr val="0F2A2F"/>
                </a:solidFill>
              </a:rPr>
              <a:t>i</a:t>
            </a:r>
            <a:r>
              <a:rPr dirty="0" sz="9400" spc="-570">
                <a:solidFill>
                  <a:srgbClr val="0F2A2F"/>
                </a:solidFill>
              </a:rPr>
              <a:t>r</a:t>
            </a:r>
            <a:r>
              <a:rPr dirty="0" sz="9400" spc="-1065">
                <a:solidFill>
                  <a:srgbClr val="0F2A2F"/>
                </a:solidFill>
              </a:rPr>
              <a:t>emen</a:t>
            </a:r>
            <a:r>
              <a:rPr dirty="0" sz="9400" spc="-475">
                <a:solidFill>
                  <a:srgbClr val="0F2A2F"/>
                </a:solidFill>
              </a:rPr>
              <a:t>t</a:t>
            </a:r>
            <a:r>
              <a:rPr dirty="0" sz="9400" spc="-850">
                <a:solidFill>
                  <a:srgbClr val="0F2A2F"/>
                </a:solidFill>
              </a:rPr>
              <a:t>s</a:t>
            </a:r>
            <a:endParaRPr sz="9400"/>
          </a:p>
        </p:txBody>
      </p:sp>
      <p:sp>
        <p:nvSpPr>
          <p:cNvPr id="24" name="object 24"/>
          <p:cNvSpPr txBox="1"/>
          <p:nvPr/>
        </p:nvSpPr>
        <p:spPr>
          <a:xfrm>
            <a:off x="1509767" y="5642765"/>
            <a:ext cx="4213860" cy="116332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7450" spc="-55" b="1">
                <a:solidFill>
                  <a:srgbClr val="D93C65"/>
                </a:solidFill>
                <a:latin typeface="Trebuchet MS"/>
                <a:cs typeface="Trebuchet MS"/>
              </a:rPr>
              <a:t>Libraries:</a:t>
            </a:r>
            <a:endParaRPr sz="7450">
              <a:latin typeface="Trebuchet MS"/>
              <a:cs typeface="Trebuchet MS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3526577" y="5596618"/>
            <a:ext cx="1336675" cy="12992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8350" spc="-29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8350" spc="-18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endParaRPr sz="83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473643" y="559191"/>
            <a:ext cx="7962899" cy="9229723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3319" y="2333642"/>
            <a:ext cx="9001124" cy="7334249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-12700" y="0"/>
            <a:ext cx="8947785" cy="1457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400" spc="-1230">
                <a:solidFill>
                  <a:srgbClr val="0F2A2F"/>
                </a:solidFill>
              </a:rPr>
              <a:t>D</a:t>
            </a:r>
            <a:r>
              <a:rPr dirty="0" sz="9400" spc="-1185">
                <a:solidFill>
                  <a:srgbClr val="0F2A2F"/>
                </a:solidFill>
              </a:rPr>
              <a:t>em</a:t>
            </a:r>
            <a:r>
              <a:rPr dirty="0" sz="9400" spc="-944">
                <a:solidFill>
                  <a:srgbClr val="0F2A2F"/>
                </a:solidFill>
              </a:rPr>
              <a:t>o</a:t>
            </a:r>
            <a:r>
              <a:rPr dirty="0" sz="9400" spc="-355">
                <a:solidFill>
                  <a:srgbClr val="0F2A2F"/>
                </a:solidFill>
              </a:rPr>
              <a:t> </a:t>
            </a:r>
            <a:r>
              <a:rPr dirty="0" sz="9400" spc="-950">
                <a:solidFill>
                  <a:srgbClr val="0F2A2F"/>
                </a:solidFill>
              </a:rPr>
              <a:t>o</a:t>
            </a:r>
            <a:r>
              <a:rPr dirty="0" sz="9400" spc="-470">
                <a:solidFill>
                  <a:srgbClr val="0F2A2F"/>
                </a:solidFill>
              </a:rPr>
              <a:t>f</a:t>
            </a:r>
            <a:r>
              <a:rPr dirty="0" sz="9400" spc="-355">
                <a:solidFill>
                  <a:srgbClr val="0F2A2F"/>
                </a:solidFill>
              </a:rPr>
              <a:t> </a:t>
            </a:r>
            <a:r>
              <a:rPr dirty="0" sz="9400" spc="-1320">
                <a:solidFill>
                  <a:srgbClr val="0F2A2F"/>
                </a:solidFill>
              </a:rPr>
              <a:t>O</a:t>
            </a:r>
            <a:r>
              <a:rPr dirty="0" sz="9400" spc="-950">
                <a:solidFill>
                  <a:srgbClr val="0F2A2F"/>
                </a:solidFill>
              </a:rPr>
              <a:t>u</a:t>
            </a:r>
            <a:r>
              <a:rPr dirty="0" sz="9400" spc="-565">
                <a:solidFill>
                  <a:srgbClr val="0F2A2F"/>
                </a:solidFill>
              </a:rPr>
              <a:t>r</a:t>
            </a:r>
            <a:r>
              <a:rPr dirty="0" sz="9400" spc="-355">
                <a:solidFill>
                  <a:srgbClr val="0F2A2F"/>
                </a:solidFill>
              </a:rPr>
              <a:t> </a:t>
            </a:r>
            <a:r>
              <a:rPr dirty="0" sz="9400" spc="-1135">
                <a:solidFill>
                  <a:srgbClr val="0F2A2F"/>
                </a:solidFill>
              </a:rPr>
              <a:t>P</a:t>
            </a:r>
            <a:r>
              <a:rPr dirty="0" sz="9400" spc="-570">
                <a:solidFill>
                  <a:srgbClr val="0F2A2F"/>
                </a:solidFill>
              </a:rPr>
              <a:t>r</a:t>
            </a:r>
            <a:r>
              <a:rPr dirty="0" sz="9400" spc="-950">
                <a:solidFill>
                  <a:srgbClr val="0F2A2F"/>
                </a:solidFill>
              </a:rPr>
              <a:t>o</a:t>
            </a:r>
            <a:r>
              <a:rPr dirty="0" sz="9400" spc="-440">
                <a:solidFill>
                  <a:srgbClr val="0F2A2F"/>
                </a:solidFill>
              </a:rPr>
              <a:t>j</a:t>
            </a:r>
            <a:r>
              <a:rPr dirty="0" sz="9400" spc="-900">
                <a:solidFill>
                  <a:srgbClr val="0F2A2F"/>
                </a:solidFill>
              </a:rPr>
              <a:t>ec</a:t>
            </a:r>
            <a:r>
              <a:rPr dirty="0" sz="9400" spc="-470">
                <a:solidFill>
                  <a:srgbClr val="0F2A2F"/>
                </a:solidFill>
              </a:rPr>
              <a:t>t</a:t>
            </a:r>
            <a:endParaRPr sz="94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927810" y="1850391"/>
            <a:ext cx="6391274" cy="658177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28700" y="1669315"/>
            <a:ext cx="5753099" cy="7248523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-12700" y="0"/>
            <a:ext cx="8947785" cy="1457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400" spc="-1230">
                <a:solidFill>
                  <a:srgbClr val="0F2A2F"/>
                </a:solidFill>
              </a:rPr>
              <a:t>D</a:t>
            </a:r>
            <a:r>
              <a:rPr dirty="0" sz="9400" spc="-1185">
                <a:solidFill>
                  <a:srgbClr val="0F2A2F"/>
                </a:solidFill>
              </a:rPr>
              <a:t>em</a:t>
            </a:r>
            <a:r>
              <a:rPr dirty="0" sz="9400" spc="-944">
                <a:solidFill>
                  <a:srgbClr val="0F2A2F"/>
                </a:solidFill>
              </a:rPr>
              <a:t>o</a:t>
            </a:r>
            <a:r>
              <a:rPr dirty="0" sz="9400" spc="-355">
                <a:solidFill>
                  <a:srgbClr val="0F2A2F"/>
                </a:solidFill>
              </a:rPr>
              <a:t> </a:t>
            </a:r>
            <a:r>
              <a:rPr dirty="0" sz="9400" spc="-950">
                <a:solidFill>
                  <a:srgbClr val="0F2A2F"/>
                </a:solidFill>
              </a:rPr>
              <a:t>o</a:t>
            </a:r>
            <a:r>
              <a:rPr dirty="0" sz="9400" spc="-470">
                <a:solidFill>
                  <a:srgbClr val="0F2A2F"/>
                </a:solidFill>
              </a:rPr>
              <a:t>f</a:t>
            </a:r>
            <a:r>
              <a:rPr dirty="0" sz="9400" spc="-355">
                <a:solidFill>
                  <a:srgbClr val="0F2A2F"/>
                </a:solidFill>
              </a:rPr>
              <a:t> </a:t>
            </a:r>
            <a:r>
              <a:rPr dirty="0" sz="9400" spc="-1320">
                <a:solidFill>
                  <a:srgbClr val="0F2A2F"/>
                </a:solidFill>
              </a:rPr>
              <a:t>O</a:t>
            </a:r>
            <a:r>
              <a:rPr dirty="0" sz="9400" spc="-950">
                <a:solidFill>
                  <a:srgbClr val="0F2A2F"/>
                </a:solidFill>
              </a:rPr>
              <a:t>u</a:t>
            </a:r>
            <a:r>
              <a:rPr dirty="0" sz="9400" spc="-565">
                <a:solidFill>
                  <a:srgbClr val="0F2A2F"/>
                </a:solidFill>
              </a:rPr>
              <a:t>r</a:t>
            </a:r>
            <a:r>
              <a:rPr dirty="0" sz="9400" spc="-355">
                <a:solidFill>
                  <a:srgbClr val="0F2A2F"/>
                </a:solidFill>
              </a:rPr>
              <a:t> </a:t>
            </a:r>
            <a:r>
              <a:rPr dirty="0" sz="9400" spc="-1135">
                <a:solidFill>
                  <a:srgbClr val="0F2A2F"/>
                </a:solidFill>
              </a:rPr>
              <a:t>P</a:t>
            </a:r>
            <a:r>
              <a:rPr dirty="0" sz="9400" spc="-570">
                <a:solidFill>
                  <a:srgbClr val="0F2A2F"/>
                </a:solidFill>
              </a:rPr>
              <a:t>r</a:t>
            </a:r>
            <a:r>
              <a:rPr dirty="0" sz="9400" spc="-950">
                <a:solidFill>
                  <a:srgbClr val="0F2A2F"/>
                </a:solidFill>
              </a:rPr>
              <a:t>o</a:t>
            </a:r>
            <a:r>
              <a:rPr dirty="0" sz="9400" spc="-440">
                <a:solidFill>
                  <a:srgbClr val="0F2A2F"/>
                </a:solidFill>
              </a:rPr>
              <a:t>j</a:t>
            </a:r>
            <a:r>
              <a:rPr dirty="0" sz="9400" spc="-900">
                <a:solidFill>
                  <a:srgbClr val="0F2A2F"/>
                </a:solidFill>
              </a:rPr>
              <a:t>ec</a:t>
            </a:r>
            <a:r>
              <a:rPr dirty="0" sz="9400" spc="-470">
                <a:solidFill>
                  <a:srgbClr val="0F2A2F"/>
                </a:solidFill>
              </a:rPr>
              <a:t>t</a:t>
            </a:r>
            <a:endParaRPr sz="94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22571" y="558743"/>
            <a:ext cx="4150995" cy="11684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500" spc="-900"/>
              <a:t>A</a:t>
            </a:r>
            <a:r>
              <a:rPr dirty="0" sz="7500" spc="-735"/>
              <a:t>dvan</a:t>
            </a:r>
            <a:r>
              <a:rPr dirty="0" sz="7500" spc="-375"/>
              <a:t>t</a:t>
            </a:r>
            <a:r>
              <a:rPr dirty="0" sz="7500" spc="-735"/>
              <a:t>ages</a:t>
            </a:r>
            <a:endParaRPr sz="75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47176" y="2626654"/>
            <a:ext cx="114300" cy="11429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607770" y="2626654"/>
            <a:ext cx="114300" cy="11429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0894661" y="558743"/>
            <a:ext cx="6105525" cy="34474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R="169545">
              <a:lnSpc>
                <a:spcPct val="100000"/>
              </a:lnSpc>
              <a:spcBef>
                <a:spcPts val="100"/>
              </a:spcBef>
            </a:pPr>
            <a:r>
              <a:rPr dirty="0" sz="7500" spc="-685">
                <a:solidFill>
                  <a:srgbClr val="FF7C64"/>
                </a:solidFill>
                <a:latin typeface="Microsoft Sans Serif"/>
                <a:cs typeface="Microsoft Sans Serif"/>
              </a:rPr>
              <a:t>Challenges</a:t>
            </a:r>
            <a:endParaRPr sz="7500">
              <a:latin typeface="Microsoft Sans Serif"/>
              <a:cs typeface="Microsoft Sans Serif"/>
            </a:endParaRPr>
          </a:p>
          <a:p>
            <a:pPr marL="12700" marR="5080">
              <a:lnSpc>
                <a:spcPct val="131700"/>
              </a:lnSpc>
              <a:spcBef>
                <a:spcPts val="4665"/>
              </a:spcBef>
            </a:pPr>
            <a:r>
              <a:rPr dirty="0" sz="2800" spc="5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2800" spc="-165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dirty="0" sz="2800" spc="9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2800" spc="-20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00" spc="-75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2800" spc="220">
                <a:solidFill>
                  <a:srgbClr val="FFFFFF"/>
                </a:solidFill>
                <a:latin typeface="Verdana"/>
                <a:cs typeface="Verdana"/>
              </a:rPr>
              <a:t>cc</a:t>
            </a:r>
            <a:r>
              <a:rPr dirty="0" sz="2800" spc="8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2800" spc="95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2800" spc="10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2800" spc="-20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00" spc="-18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2800" spc="8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2800" spc="95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2800" spc="-95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2800" spc="-18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2800" spc="-135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2800" spc="22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dirty="0" sz="2800" spc="-95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2800" spc="-135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2800" spc="8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2800" spc="-165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2800" spc="10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2800" spc="-20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00" spc="8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2800" spc="-16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2800" spc="-20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00" spc="-165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dirty="0" sz="2800" spc="-135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2800" spc="25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dirty="0" sz="2800" spc="-165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dirty="0" sz="2800" spc="-265">
                <a:solidFill>
                  <a:srgbClr val="FFFFFF"/>
                </a:solidFill>
                <a:latin typeface="Verdana"/>
                <a:cs typeface="Verdana"/>
              </a:rPr>
              <a:t>-  </a:t>
            </a:r>
            <a:r>
              <a:rPr dirty="0" sz="2800" spc="20">
                <a:solidFill>
                  <a:srgbClr val="FFFFFF"/>
                </a:solidFill>
                <a:latin typeface="Verdana"/>
                <a:cs typeface="Verdana"/>
              </a:rPr>
              <a:t>q</a:t>
            </a:r>
            <a:r>
              <a:rPr dirty="0" sz="2800" spc="-16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dirty="0" sz="2800" spc="-75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2800" spc="5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dirty="0" sz="2800" spc="-135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2800" spc="-95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2800" spc="-120">
                <a:solidFill>
                  <a:srgbClr val="FFFFFF"/>
                </a:solidFill>
                <a:latin typeface="Verdana"/>
                <a:cs typeface="Verdana"/>
              </a:rPr>
              <a:t>y</a:t>
            </a:r>
            <a:r>
              <a:rPr dirty="0" sz="2800" spc="-20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00" spc="25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dirty="0" sz="2800" spc="-75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2800" spc="-95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2800" spc="-7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2800" spc="-20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00" spc="5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dirty="0" sz="2800" spc="-135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2800" spc="-215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dirty="0" sz="2800" spc="-135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2800" spc="-95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2800" spc="-20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00" spc="-95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2800" spc="-165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dirty="0" sz="2800" spc="9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2800" spc="-20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00" spc="-75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2800" spc="25">
                <a:solidFill>
                  <a:srgbClr val="FFFFFF"/>
                </a:solidFill>
                <a:latin typeface="Verdana"/>
                <a:cs typeface="Verdana"/>
              </a:rPr>
              <a:t>pp</a:t>
            </a:r>
            <a:r>
              <a:rPr dirty="0" sz="2800" spc="5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dirty="0" sz="2800" spc="-135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2800" spc="22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dirty="0" sz="2800" spc="-75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2800" spc="25">
                <a:solidFill>
                  <a:srgbClr val="FFFFFF"/>
                </a:solidFill>
                <a:latin typeface="Verdana"/>
                <a:cs typeface="Verdana"/>
              </a:rPr>
              <a:t>b</a:t>
            </a:r>
            <a:r>
              <a:rPr dirty="0" sz="2800" spc="-135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2800" spc="5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dirty="0" sz="2800" spc="-135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2800" spc="-95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2800" spc="-120">
                <a:solidFill>
                  <a:srgbClr val="FFFFFF"/>
                </a:solidFill>
                <a:latin typeface="Verdana"/>
                <a:cs typeface="Verdana"/>
              </a:rPr>
              <a:t>y</a:t>
            </a:r>
            <a:r>
              <a:rPr dirty="0" sz="2800" spc="-20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00" spc="8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2800">
                <a:solidFill>
                  <a:srgbClr val="FFFFFF"/>
                </a:solidFill>
                <a:latin typeface="Verdana"/>
                <a:cs typeface="Verdana"/>
              </a:rPr>
              <a:t>f  </a:t>
            </a:r>
            <a:r>
              <a:rPr dirty="0" sz="2800" spc="95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2800" spc="-95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2800" spc="-75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2800" spc="-95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2800" spc="8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2800" spc="-310">
                <a:solidFill>
                  <a:srgbClr val="FFFFFF"/>
                </a:solidFill>
                <a:latin typeface="Verdana"/>
                <a:cs typeface="Verdana"/>
              </a:rPr>
              <a:t>-</a:t>
            </a:r>
            <a:r>
              <a:rPr dirty="0" sz="2800" spc="8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2800">
                <a:solidFill>
                  <a:srgbClr val="FFFFFF"/>
                </a:solidFill>
                <a:latin typeface="Verdana"/>
                <a:cs typeface="Verdana"/>
              </a:rPr>
              <a:t>f</a:t>
            </a:r>
            <a:r>
              <a:rPr dirty="0" sz="2800" spc="-310">
                <a:solidFill>
                  <a:srgbClr val="FFFFFF"/>
                </a:solidFill>
                <a:latin typeface="Verdana"/>
                <a:cs typeface="Verdana"/>
              </a:rPr>
              <a:t>-</a:t>
            </a:r>
            <a:r>
              <a:rPr dirty="0" sz="2800" spc="-95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2800" spc="-165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dirty="0" sz="2800" spc="8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2800" spc="-310">
                <a:solidFill>
                  <a:srgbClr val="FFFFFF"/>
                </a:solidFill>
                <a:latin typeface="Verdana"/>
                <a:cs typeface="Verdana"/>
              </a:rPr>
              <a:t>-</a:t>
            </a:r>
            <a:r>
              <a:rPr dirty="0" sz="2800" spc="-75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2800" spc="-18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2800" spc="-95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2800" spc="-20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00" spc="-95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2800" spc="8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2800" spc="22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dirty="0" sz="2800" spc="-165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dirty="0" sz="2800" spc="-165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2800" spc="-135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2800" spc="20">
                <a:solidFill>
                  <a:srgbClr val="FFFFFF"/>
                </a:solidFill>
                <a:latin typeface="Verdana"/>
                <a:cs typeface="Verdana"/>
              </a:rPr>
              <a:t>q</a:t>
            </a:r>
            <a:r>
              <a:rPr dirty="0" sz="2800" spc="-16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dirty="0" sz="2800" spc="8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2800" spc="95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2800" spc="-355">
                <a:solidFill>
                  <a:srgbClr val="FFFFFF"/>
                </a:solidFill>
                <a:latin typeface="Verdana"/>
                <a:cs typeface="Verdana"/>
              </a:rPr>
              <a:t>.</a:t>
            </a:r>
            <a:endParaRPr sz="2800">
              <a:latin typeface="Verdana"/>
              <a:cs typeface="Verdana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85252" y="5310505"/>
            <a:ext cx="114300" cy="114299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472143" y="2294543"/>
            <a:ext cx="6219825" cy="38334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73990" marR="300355">
              <a:lnSpc>
                <a:spcPct val="131700"/>
              </a:lnSpc>
              <a:spcBef>
                <a:spcPts val="100"/>
              </a:spcBef>
            </a:pPr>
            <a:r>
              <a:rPr dirty="0" sz="2800" spc="-80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dirty="0" sz="2800" spc="8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2800" spc="5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dirty="0" sz="2800" spc="25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dirty="0" sz="2800" spc="10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2800" spc="-20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00" spc="-135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2800" spc="25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dirty="0" sz="2800" spc="8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2800" spc="-165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2800" spc="-95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2800" spc="-135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2800">
                <a:solidFill>
                  <a:srgbClr val="FFFFFF"/>
                </a:solidFill>
                <a:latin typeface="Verdana"/>
                <a:cs typeface="Verdana"/>
              </a:rPr>
              <a:t>f</a:t>
            </a:r>
            <a:r>
              <a:rPr dirty="0" sz="2800" spc="-120">
                <a:solidFill>
                  <a:srgbClr val="FFFFFF"/>
                </a:solidFill>
                <a:latin typeface="Verdana"/>
                <a:cs typeface="Verdana"/>
              </a:rPr>
              <a:t>y</a:t>
            </a:r>
            <a:r>
              <a:rPr dirty="0" sz="2800" spc="-20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00" spc="-210">
                <a:solidFill>
                  <a:srgbClr val="FFFFFF"/>
                </a:solidFill>
                <a:latin typeface="Verdana"/>
                <a:cs typeface="Verdana"/>
              </a:rPr>
              <a:t>v</a:t>
            </a:r>
            <a:r>
              <a:rPr dirty="0" sz="2800" spc="-75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2800" spc="-18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2800" spc="-135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2800" spc="8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2800" spc="-16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dirty="0" sz="2800" spc="10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2800" spc="-20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00">
                <a:solidFill>
                  <a:srgbClr val="FFFFFF"/>
                </a:solidFill>
                <a:latin typeface="Verdana"/>
                <a:cs typeface="Verdana"/>
              </a:rPr>
              <a:t>f</a:t>
            </a:r>
            <a:r>
              <a:rPr dirty="0" sz="2800" spc="8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2800" spc="-18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2800" spc="-215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dirty="0" sz="2800" spc="10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2800" spc="-20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00" spc="8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2800">
                <a:solidFill>
                  <a:srgbClr val="FFFFFF"/>
                </a:solidFill>
                <a:latin typeface="Verdana"/>
                <a:cs typeface="Verdana"/>
              </a:rPr>
              <a:t>f  </a:t>
            </a:r>
            <a:r>
              <a:rPr dirty="0" sz="2800" spc="22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dirty="0" sz="2800" spc="-125">
                <a:solidFill>
                  <a:srgbClr val="FFFFFF"/>
                </a:solidFill>
                <a:latin typeface="Verdana"/>
                <a:cs typeface="Verdana"/>
              </a:rPr>
              <a:t>y</a:t>
            </a:r>
            <a:r>
              <a:rPr dirty="0" sz="2800" spc="25">
                <a:solidFill>
                  <a:srgbClr val="FFFFFF"/>
                </a:solidFill>
                <a:latin typeface="Verdana"/>
                <a:cs typeface="Verdana"/>
              </a:rPr>
              <a:t>b</a:t>
            </a:r>
            <a:r>
              <a:rPr dirty="0" sz="2800" spc="8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2800" spc="-18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2800" spc="25">
                <a:solidFill>
                  <a:srgbClr val="FFFFFF"/>
                </a:solidFill>
                <a:latin typeface="Verdana"/>
                <a:cs typeface="Verdana"/>
              </a:rPr>
              <a:t>b</a:t>
            </a:r>
            <a:r>
              <a:rPr dirty="0" sz="2800" spc="-16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dirty="0" sz="2800" spc="5">
                <a:solidFill>
                  <a:srgbClr val="FFFFFF"/>
                </a:solidFill>
                <a:latin typeface="Verdana"/>
                <a:cs typeface="Verdana"/>
              </a:rPr>
              <a:t>ll</a:t>
            </a:r>
            <a:r>
              <a:rPr dirty="0" sz="2800" spc="-125">
                <a:solidFill>
                  <a:srgbClr val="FFFFFF"/>
                </a:solidFill>
                <a:latin typeface="Verdana"/>
                <a:cs typeface="Verdana"/>
              </a:rPr>
              <a:t>y</a:t>
            </a:r>
            <a:r>
              <a:rPr dirty="0" sz="2800" spc="-135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2800" spc="-165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2800" spc="30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dirty="0" sz="2800" spc="-20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00" spc="-75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2800" spc="-165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2800" spc="3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dirty="0" sz="2800" spc="-20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00" spc="-95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2800" spc="-165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dirty="0" sz="2800" spc="-18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2800" spc="8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2800" spc="-75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2800" spc="-95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2800" spc="10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2800" spc="-20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00" spc="-95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2800" spc="60">
                <a:solidFill>
                  <a:srgbClr val="FFFFFF"/>
                </a:solidFill>
                <a:latin typeface="Verdana"/>
                <a:cs typeface="Verdana"/>
              </a:rPr>
              <a:t>o  </a:t>
            </a:r>
            <a:r>
              <a:rPr dirty="0" sz="2800" spc="22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dirty="0" sz="2800" spc="-125">
                <a:solidFill>
                  <a:srgbClr val="FFFFFF"/>
                </a:solidFill>
                <a:latin typeface="Verdana"/>
                <a:cs typeface="Verdana"/>
              </a:rPr>
              <a:t>y</a:t>
            </a:r>
            <a:r>
              <a:rPr dirty="0" sz="2800" spc="25">
                <a:solidFill>
                  <a:srgbClr val="FFFFFF"/>
                </a:solidFill>
                <a:latin typeface="Verdana"/>
                <a:cs typeface="Verdana"/>
              </a:rPr>
              <a:t>b</a:t>
            </a:r>
            <a:r>
              <a:rPr dirty="0" sz="2800" spc="8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2800" spc="-18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2800" spc="95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2800" spc="8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2800" spc="22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dirty="0" sz="2800" spc="-16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dirty="0" sz="2800" spc="-18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2800" spc="-135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2800" spc="-95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2800" spc="-120">
                <a:solidFill>
                  <a:srgbClr val="FFFFFF"/>
                </a:solidFill>
                <a:latin typeface="Verdana"/>
                <a:cs typeface="Verdana"/>
              </a:rPr>
              <a:t>y</a:t>
            </a:r>
            <a:r>
              <a:rPr dirty="0" sz="2800" spc="-20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00" spc="-95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2800" spc="-165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dirty="0" sz="2800" spc="-75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2800" spc="-95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2800" spc="-20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00" spc="22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dirty="0" sz="2800" spc="-75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2800" spc="-16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2800" spc="-20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00" spc="25">
                <a:solidFill>
                  <a:srgbClr val="FFFFFF"/>
                </a:solidFill>
                <a:latin typeface="Verdana"/>
                <a:cs typeface="Verdana"/>
              </a:rPr>
              <a:t>b</a:t>
            </a:r>
            <a:r>
              <a:rPr dirty="0" sz="2800" spc="9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2800" spc="-20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00" spc="-16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dirty="0" sz="2800" spc="95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2800" spc="8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2800" spc="3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dirty="0" sz="2800" spc="-20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00" spc="-135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2800" spc="-114">
                <a:solidFill>
                  <a:srgbClr val="FFFFFF"/>
                </a:solidFill>
                <a:latin typeface="Verdana"/>
                <a:cs typeface="Verdana"/>
              </a:rPr>
              <a:t>n  </a:t>
            </a:r>
            <a:r>
              <a:rPr dirty="0" sz="2800" spc="25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dirty="0" sz="2800" spc="-135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2800">
                <a:solidFill>
                  <a:srgbClr val="FFFFFF"/>
                </a:solidFill>
                <a:latin typeface="Verdana"/>
                <a:cs typeface="Verdana"/>
              </a:rPr>
              <a:t>ff</a:t>
            </a:r>
            <a:r>
              <a:rPr dirty="0" sz="2800" spc="8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2800" spc="-18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2800" spc="8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2800" spc="-165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2800" spc="-95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2800" spc="-20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00" spc="22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dirty="0" sz="2800" spc="8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2800" spc="5">
                <a:solidFill>
                  <a:srgbClr val="FFFFFF"/>
                </a:solidFill>
                <a:latin typeface="Verdana"/>
                <a:cs typeface="Verdana"/>
              </a:rPr>
              <a:t>ll</a:t>
            </a:r>
            <a:r>
              <a:rPr dirty="0" sz="2800" spc="-75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2800" spc="25">
                <a:solidFill>
                  <a:srgbClr val="FFFFFF"/>
                </a:solidFill>
                <a:latin typeface="Verdana"/>
                <a:cs typeface="Verdana"/>
              </a:rPr>
              <a:t>b</a:t>
            </a:r>
            <a:r>
              <a:rPr dirty="0" sz="2800" spc="8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2800" spc="-18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2800" spc="-75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2800" spc="-95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2800" spc="-135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2800" spc="8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2800" spc="-165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2800" spc="95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2800" spc="-355">
                <a:solidFill>
                  <a:srgbClr val="FFFFFF"/>
                </a:solidFill>
                <a:latin typeface="Verdana"/>
                <a:cs typeface="Verdana"/>
              </a:rPr>
              <a:t>.</a:t>
            </a:r>
            <a:endParaRPr sz="28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800">
              <a:latin typeface="Verdana"/>
              <a:cs typeface="Verdana"/>
            </a:endParaRPr>
          </a:p>
          <a:p>
            <a:pPr marL="12700" marR="5080">
              <a:lnSpc>
                <a:spcPct val="131700"/>
              </a:lnSpc>
              <a:spcBef>
                <a:spcPts val="5"/>
              </a:spcBef>
            </a:pPr>
            <a:r>
              <a:rPr dirty="0" sz="2800" spc="25">
                <a:solidFill>
                  <a:srgbClr val="FFFFFF"/>
                </a:solidFill>
                <a:latin typeface="Verdana"/>
                <a:cs typeface="Verdana"/>
              </a:rPr>
              <a:t>Helps</a:t>
            </a:r>
            <a:r>
              <a:rPr dirty="0" sz="2800" spc="-20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00" spc="5">
                <a:solidFill>
                  <a:srgbClr val="FFFFFF"/>
                </a:solidFill>
                <a:latin typeface="Verdana"/>
                <a:cs typeface="Verdana"/>
              </a:rPr>
              <a:t>create</a:t>
            </a:r>
            <a:r>
              <a:rPr dirty="0" sz="2800" spc="-20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00" spc="-7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2800" spc="-20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00" spc="25">
                <a:solidFill>
                  <a:srgbClr val="FFFFFF"/>
                </a:solidFill>
                <a:latin typeface="Verdana"/>
                <a:cs typeface="Verdana"/>
              </a:rPr>
              <a:t>safe</a:t>
            </a:r>
            <a:r>
              <a:rPr dirty="0" sz="2800" spc="-20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00" spc="-100">
                <a:solidFill>
                  <a:srgbClr val="FFFFFF"/>
                </a:solidFill>
                <a:latin typeface="Verdana"/>
                <a:cs typeface="Verdana"/>
              </a:rPr>
              <a:t>environment</a:t>
            </a:r>
            <a:r>
              <a:rPr dirty="0" sz="2800" spc="-20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00" spc="-30">
                <a:solidFill>
                  <a:srgbClr val="FFFFFF"/>
                </a:solidFill>
                <a:latin typeface="Verdana"/>
                <a:cs typeface="Verdana"/>
              </a:rPr>
              <a:t>for </a:t>
            </a:r>
            <a:r>
              <a:rPr dirty="0" sz="2800" spc="-969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00" spc="25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dirty="0" sz="2800" spc="8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2800" spc="8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2800" spc="25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dirty="0" sz="2800" spc="5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dirty="0" sz="2800" spc="9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2800" spc="-20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00" spc="8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2800">
                <a:solidFill>
                  <a:srgbClr val="FFFFFF"/>
                </a:solidFill>
                <a:latin typeface="Verdana"/>
                <a:cs typeface="Verdana"/>
              </a:rPr>
              <a:t>f</a:t>
            </a:r>
            <a:r>
              <a:rPr dirty="0" sz="2800" spc="-20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00" spc="-75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2800" spc="5">
                <a:solidFill>
                  <a:srgbClr val="FFFFFF"/>
                </a:solidFill>
                <a:latin typeface="Verdana"/>
                <a:cs typeface="Verdana"/>
              </a:rPr>
              <a:t>ll</a:t>
            </a:r>
            <a:r>
              <a:rPr dirty="0" sz="2800" spc="-20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00" spc="-75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2800" spc="25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dirty="0" sz="2800" spc="8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2800" spc="-265">
                <a:solidFill>
                  <a:srgbClr val="FFFFFF"/>
                </a:solidFill>
                <a:latin typeface="Verdana"/>
                <a:cs typeface="Verdana"/>
              </a:rPr>
              <a:t>,</a:t>
            </a:r>
            <a:r>
              <a:rPr dirty="0" sz="2800" spc="-20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00" spc="25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dirty="0" sz="2800" spc="8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2800" spc="-165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2800" spc="25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dirty="0" sz="2800" spc="8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2800" spc="-18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2800" spc="-20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00" spc="-75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2800" spc="-165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2800" spc="3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dirty="0" sz="2800" spc="-20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00" spc="-18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2800" spc="-75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2800" spc="22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dirty="0" sz="2800" spc="8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2800" spc="-355">
                <a:solidFill>
                  <a:srgbClr val="FFFFFF"/>
                </a:solidFill>
                <a:latin typeface="Verdana"/>
                <a:cs typeface="Verdana"/>
              </a:rPr>
              <a:t>.</a:t>
            </a:r>
            <a:endParaRPr sz="2800">
              <a:latin typeface="Verdana"/>
              <a:cs typeface="Verdana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607770" y="4856139"/>
            <a:ext cx="114300" cy="114299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10894661" y="4524028"/>
            <a:ext cx="5179695" cy="17113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31700"/>
              </a:lnSpc>
              <a:spcBef>
                <a:spcPts val="100"/>
              </a:spcBef>
            </a:pPr>
            <a:r>
              <a:rPr dirty="0" sz="2800" spc="13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dirty="0" sz="2800" spc="8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2800" spc="-215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dirty="0" sz="2800" spc="25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dirty="0" sz="2800" spc="-135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2800" spc="5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dirty="0" sz="2800" spc="-135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2800" spc="-165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2800" spc="30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dirty="0" sz="2800" spc="-20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00" spc="-210">
                <a:solidFill>
                  <a:srgbClr val="FFFFFF"/>
                </a:solidFill>
                <a:latin typeface="Verdana"/>
                <a:cs typeface="Verdana"/>
              </a:rPr>
              <a:t>v</a:t>
            </a:r>
            <a:r>
              <a:rPr dirty="0" sz="2800" spc="-75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2800" spc="-18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2800" spc="-135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2800" spc="8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2800" spc="-16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dirty="0" sz="2800" spc="10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2800" spc="-20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00" spc="-95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2800" spc="-125">
                <a:solidFill>
                  <a:srgbClr val="FFFFFF"/>
                </a:solidFill>
                <a:latin typeface="Verdana"/>
                <a:cs typeface="Verdana"/>
              </a:rPr>
              <a:t>y</a:t>
            </a:r>
            <a:r>
              <a:rPr dirty="0" sz="2800" spc="25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dirty="0" sz="2800" spc="8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2800" spc="10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2800" spc="-20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00" spc="8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2800">
                <a:solidFill>
                  <a:srgbClr val="FFFFFF"/>
                </a:solidFill>
                <a:latin typeface="Verdana"/>
                <a:cs typeface="Verdana"/>
              </a:rPr>
              <a:t>f  </a:t>
            </a:r>
            <a:r>
              <a:rPr dirty="0" sz="2800" spc="22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dirty="0" sz="2800" spc="-125">
                <a:solidFill>
                  <a:srgbClr val="FFFFFF"/>
                </a:solidFill>
                <a:latin typeface="Verdana"/>
                <a:cs typeface="Verdana"/>
              </a:rPr>
              <a:t>y</a:t>
            </a:r>
            <a:r>
              <a:rPr dirty="0" sz="2800" spc="25">
                <a:solidFill>
                  <a:srgbClr val="FFFFFF"/>
                </a:solidFill>
                <a:latin typeface="Verdana"/>
                <a:cs typeface="Verdana"/>
              </a:rPr>
              <a:t>b</a:t>
            </a:r>
            <a:r>
              <a:rPr dirty="0" sz="2800" spc="8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2800" spc="-18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2800" spc="25">
                <a:solidFill>
                  <a:srgbClr val="FFFFFF"/>
                </a:solidFill>
                <a:latin typeface="Verdana"/>
                <a:cs typeface="Verdana"/>
              </a:rPr>
              <a:t>b</a:t>
            </a:r>
            <a:r>
              <a:rPr dirty="0" sz="2800" spc="-16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dirty="0" sz="2800" spc="5">
                <a:solidFill>
                  <a:srgbClr val="FFFFFF"/>
                </a:solidFill>
                <a:latin typeface="Verdana"/>
                <a:cs typeface="Verdana"/>
              </a:rPr>
              <a:t>ll</a:t>
            </a:r>
            <a:r>
              <a:rPr dirty="0" sz="2800" spc="-125">
                <a:solidFill>
                  <a:srgbClr val="FFFFFF"/>
                </a:solidFill>
                <a:latin typeface="Verdana"/>
                <a:cs typeface="Verdana"/>
              </a:rPr>
              <a:t>y</a:t>
            </a:r>
            <a:r>
              <a:rPr dirty="0" sz="2800" spc="-135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2800" spc="-165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2800" spc="30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dirty="0" sz="2800" spc="-20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00" spc="-5">
                <a:solidFill>
                  <a:srgbClr val="FFFFFF"/>
                </a:solidFill>
                <a:latin typeface="Verdana"/>
                <a:cs typeface="Verdana"/>
              </a:rPr>
              <a:t>w</a:t>
            </a:r>
            <a:r>
              <a:rPr dirty="0" sz="2800" spc="-75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2800" spc="-125">
                <a:solidFill>
                  <a:srgbClr val="FFFFFF"/>
                </a:solidFill>
                <a:latin typeface="Verdana"/>
                <a:cs typeface="Verdana"/>
              </a:rPr>
              <a:t>y</a:t>
            </a:r>
            <a:r>
              <a:rPr dirty="0" sz="2800" spc="10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2800" spc="-20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00" spc="-16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dirty="0" sz="2800" spc="-165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2800" spc="25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dirty="0" sz="2800" spc="8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2800" spc="-18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2800" spc="-20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00" spc="8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2800" spc="-165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2800" spc="65">
                <a:solidFill>
                  <a:srgbClr val="FFFFFF"/>
                </a:solidFill>
                <a:latin typeface="Verdana"/>
                <a:cs typeface="Verdana"/>
              </a:rPr>
              <a:t>e  </a:t>
            </a:r>
            <a:r>
              <a:rPr dirty="0" sz="2800" spc="-30">
                <a:solidFill>
                  <a:srgbClr val="FFFFFF"/>
                </a:solidFill>
                <a:latin typeface="Verdana"/>
                <a:cs typeface="Verdana"/>
              </a:rPr>
              <a:t>general</a:t>
            </a:r>
            <a:r>
              <a:rPr dirty="0" sz="2800" spc="-21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00" spc="-95">
                <a:solidFill>
                  <a:srgbClr val="FFFFFF"/>
                </a:solidFill>
                <a:latin typeface="Verdana"/>
                <a:cs typeface="Verdana"/>
              </a:rPr>
              <a:t>head.</a:t>
            </a:r>
            <a:endParaRPr sz="28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890033" y="156891"/>
            <a:ext cx="5366440" cy="523852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16000" y="746032"/>
            <a:ext cx="4867910" cy="14585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400" spc="-855">
                <a:solidFill>
                  <a:srgbClr val="D93C65"/>
                </a:solidFill>
              </a:rPr>
              <a:t>Conclusion</a:t>
            </a:r>
            <a:endParaRPr sz="9400"/>
          </a:p>
        </p:txBody>
      </p:sp>
      <p:sp>
        <p:nvSpPr>
          <p:cNvPr id="4" name="object 4"/>
          <p:cNvSpPr txBox="1"/>
          <p:nvPr/>
        </p:nvSpPr>
        <p:spPr>
          <a:xfrm>
            <a:off x="1016000" y="2569847"/>
            <a:ext cx="9932035" cy="406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500" spc="-25">
                <a:latin typeface="Verdana"/>
                <a:cs typeface="Verdana"/>
              </a:rPr>
              <a:t>Cybersecurity</a:t>
            </a:r>
            <a:r>
              <a:rPr dirty="0" sz="2500" spc="-180">
                <a:latin typeface="Verdana"/>
                <a:cs typeface="Verdana"/>
              </a:rPr>
              <a:t> </a:t>
            </a:r>
            <a:r>
              <a:rPr dirty="0" sz="2500" spc="-65">
                <a:latin typeface="Verdana"/>
                <a:cs typeface="Verdana"/>
              </a:rPr>
              <a:t>and</a:t>
            </a:r>
            <a:r>
              <a:rPr dirty="0" sz="2500" spc="-180">
                <a:latin typeface="Verdana"/>
                <a:cs typeface="Verdana"/>
              </a:rPr>
              <a:t> </a:t>
            </a:r>
            <a:r>
              <a:rPr dirty="0" sz="2500" spc="-40">
                <a:latin typeface="Verdana"/>
                <a:cs typeface="Verdana"/>
              </a:rPr>
              <a:t>tackling</a:t>
            </a:r>
            <a:r>
              <a:rPr dirty="0" sz="2500" spc="-180">
                <a:latin typeface="Verdana"/>
                <a:cs typeface="Verdana"/>
              </a:rPr>
              <a:t> </a:t>
            </a:r>
            <a:r>
              <a:rPr dirty="0" sz="2500" spc="-35">
                <a:latin typeface="Verdana"/>
                <a:cs typeface="Verdana"/>
              </a:rPr>
              <a:t>cyberbullying</a:t>
            </a:r>
            <a:r>
              <a:rPr dirty="0" sz="2500" spc="-175">
                <a:latin typeface="Verdana"/>
                <a:cs typeface="Verdana"/>
              </a:rPr>
              <a:t> </a:t>
            </a:r>
            <a:r>
              <a:rPr dirty="0" sz="2500" spc="-15">
                <a:latin typeface="Verdana"/>
                <a:cs typeface="Verdana"/>
              </a:rPr>
              <a:t>is</a:t>
            </a:r>
            <a:r>
              <a:rPr dirty="0" sz="2500" spc="-180">
                <a:latin typeface="Verdana"/>
                <a:cs typeface="Verdana"/>
              </a:rPr>
              <a:t> </a:t>
            </a:r>
            <a:r>
              <a:rPr dirty="0" sz="2500" spc="-50">
                <a:latin typeface="Verdana"/>
                <a:cs typeface="Verdana"/>
              </a:rPr>
              <a:t>the</a:t>
            </a:r>
            <a:r>
              <a:rPr dirty="0" sz="2500" spc="-180">
                <a:latin typeface="Verdana"/>
                <a:cs typeface="Verdana"/>
              </a:rPr>
              <a:t> </a:t>
            </a:r>
            <a:r>
              <a:rPr dirty="0" sz="2500" spc="5">
                <a:latin typeface="Verdana"/>
                <a:cs typeface="Verdana"/>
              </a:rPr>
              <a:t>need</a:t>
            </a:r>
            <a:r>
              <a:rPr dirty="0" sz="2500" spc="-175">
                <a:latin typeface="Verdana"/>
                <a:cs typeface="Verdana"/>
              </a:rPr>
              <a:t> </a:t>
            </a:r>
            <a:r>
              <a:rPr dirty="0" sz="2500" spc="35">
                <a:latin typeface="Verdana"/>
                <a:cs typeface="Verdana"/>
              </a:rPr>
              <a:t>of</a:t>
            </a:r>
            <a:r>
              <a:rPr dirty="0" sz="2500" spc="-180">
                <a:latin typeface="Verdana"/>
                <a:cs typeface="Verdana"/>
              </a:rPr>
              <a:t> </a:t>
            </a:r>
            <a:r>
              <a:rPr dirty="0" sz="2500" spc="-50">
                <a:latin typeface="Verdana"/>
                <a:cs typeface="Verdana"/>
              </a:rPr>
              <a:t>the</a:t>
            </a:r>
            <a:r>
              <a:rPr dirty="0" sz="2500" spc="-180">
                <a:latin typeface="Verdana"/>
                <a:cs typeface="Verdana"/>
              </a:rPr>
              <a:t> </a:t>
            </a:r>
            <a:r>
              <a:rPr dirty="0" sz="2500" spc="-140">
                <a:latin typeface="Verdana"/>
                <a:cs typeface="Verdana"/>
              </a:rPr>
              <a:t>hour.</a:t>
            </a:r>
            <a:endParaRPr sz="250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16000" y="3613086"/>
            <a:ext cx="5902325" cy="26301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400" spc="-1040">
                <a:solidFill>
                  <a:srgbClr val="D93C65"/>
                </a:solidFill>
                <a:latin typeface="Microsoft Sans Serif"/>
                <a:cs typeface="Microsoft Sans Serif"/>
              </a:rPr>
              <a:t>F</a:t>
            </a:r>
            <a:r>
              <a:rPr dirty="0" sz="9400" spc="-950">
                <a:solidFill>
                  <a:srgbClr val="D93C65"/>
                </a:solidFill>
                <a:latin typeface="Microsoft Sans Serif"/>
                <a:cs typeface="Microsoft Sans Serif"/>
              </a:rPr>
              <a:t>u</a:t>
            </a:r>
            <a:r>
              <a:rPr dirty="0" sz="9400" spc="-475">
                <a:solidFill>
                  <a:srgbClr val="D93C65"/>
                </a:solidFill>
                <a:latin typeface="Microsoft Sans Serif"/>
                <a:cs typeface="Microsoft Sans Serif"/>
              </a:rPr>
              <a:t>t</a:t>
            </a:r>
            <a:r>
              <a:rPr dirty="0" sz="9400" spc="-950">
                <a:solidFill>
                  <a:srgbClr val="D93C65"/>
                </a:solidFill>
                <a:latin typeface="Microsoft Sans Serif"/>
                <a:cs typeface="Microsoft Sans Serif"/>
              </a:rPr>
              <a:t>u</a:t>
            </a:r>
            <a:r>
              <a:rPr dirty="0" sz="9400" spc="-570">
                <a:solidFill>
                  <a:srgbClr val="D93C65"/>
                </a:solidFill>
                <a:latin typeface="Microsoft Sans Serif"/>
                <a:cs typeface="Microsoft Sans Serif"/>
              </a:rPr>
              <a:t>r</a:t>
            </a:r>
            <a:r>
              <a:rPr dirty="0" sz="9400" spc="-944">
                <a:solidFill>
                  <a:srgbClr val="D93C65"/>
                </a:solidFill>
                <a:latin typeface="Microsoft Sans Serif"/>
                <a:cs typeface="Microsoft Sans Serif"/>
              </a:rPr>
              <a:t>e</a:t>
            </a:r>
            <a:r>
              <a:rPr dirty="0" sz="9400" spc="-355">
                <a:solidFill>
                  <a:srgbClr val="D93C65"/>
                </a:solidFill>
                <a:latin typeface="Microsoft Sans Serif"/>
                <a:cs typeface="Microsoft Sans Serif"/>
              </a:rPr>
              <a:t> </a:t>
            </a:r>
            <a:r>
              <a:rPr dirty="0" sz="9400" spc="-994">
                <a:solidFill>
                  <a:srgbClr val="D93C65"/>
                </a:solidFill>
                <a:latin typeface="Microsoft Sans Serif"/>
                <a:cs typeface="Microsoft Sans Serif"/>
              </a:rPr>
              <a:t>Sc</a:t>
            </a:r>
            <a:r>
              <a:rPr dirty="0" sz="9400" spc="-950">
                <a:solidFill>
                  <a:srgbClr val="D93C65"/>
                </a:solidFill>
                <a:latin typeface="Microsoft Sans Serif"/>
                <a:cs typeface="Microsoft Sans Serif"/>
              </a:rPr>
              <a:t>op</a:t>
            </a:r>
            <a:r>
              <a:rPr dirty="0" sz="9400" spc="-944">
                <a:solidFill>
                  <a:srgbClr val="D93C65"/>
                </a:solidFill>
                <a:latin typeface="Microsoft Sans Serif"/>
                <a:cs typeface="Microsoft Sans Serif"/>
              </a:rPr>
              <a:t>e</a:t>
            </a:r>
            <a:endParaRPr sz="9400">
              <a:latin typeface="Microsoft Sans Serif"/>
              <a:cs typeface="Microsoft Sans Serif"/>
            </a:endParaRPr>
          </a:p>
          <a:p>
            <a:pPr marL="81915">
              <a:lnSpc>
                <a:spcPct val="100000"/>
              </a:lnSpc>
              <a:spcBef>
                <a:spcPts val="6465"/>
              </a:spcBef>
            </a:pPr>
            <a:r>
              <a:rPr dirty="0" sz="2300" spc="-5" b="1">
                <a:solidFill>
                  <a:srgbClr val="0F2A2F"/>
                </a:solidFill>
                <a:latin typeface="Tahoma"/>
                <a:cs typeface="Tahoma"/>
              </a:rPr>
              <a:t>COLLABORATION</a:t>
            </a:r>
            <a:endParaRPr sz="2300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85507" y="6519839"/>
            <a:ext cx="4302760" cy="29591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31000"/>
              </a:lnSpc>
              <a:spcBef>
                <a:spcPts val="95"/>
              </a:spcBef>
            </a:pPr>
            <a:r>
              <a:rPr dirty="0" sz="2100" spc="190">
                <a:solidFill>
                  <a:srgbClr val="0F2A2F"/>
                </a:solidFill>
                <a:latin typeface="Verdana"/>
                <a:cs typeface="Verdana"/>
              </a:rPr>
              <a:t>W</a:t>
            </a:r>
            <a:r>
              <a:rPr dirty="0" sz="2100" spc="40">
                <a:solidFill>
                  <a:srgbClr val="0F2A2F"/>
                </a:solidFill>
                <a:latin typeface="Verdana"/>
                <a:cs typeface="Verdana"/>
              </a:rPr>
              <a:t>e</a:t>
            </a:r>
            <a:r>
              <a:rPr dirty="0" sz="2100" spc="-155">
                <a:solidFill>
                  <a:srgbClr val="0F2A2F"/>
                </a:solidFill>
                <a:latin typeface="Verdana"/>
                <a:cs typeface="Verdana"/>
              </a:rPr>
              <a:t> </a:t>
            </a:r>
            <a:r>
              <a:rPr dirty="0" sz="2100" spc="145">
                <a:solidFill>
                  <a:srgbClr val="0F2A2F"/>
                </a:solidFill>
                <a:latin typeface="Verdana"/>
                <a:cs typeface="Verdana"/>
              </a:rPr>
              <a:t>c</a:t>
            </a:r>
            <a:r>
              <a:rPr dirty="0" sz="2100" spc="-85">
                <a:solidFill>
                  <a:srgbClr val="0F2A2F"/>
                </a:solidFill>
                <a:latin typeface="Verdana"/>
                <a:cs typeface="Verdana"/>
              </a:rPr>
              <a:t>a</a:t>
            </a:r>
            <a:r>
              <a:rPr dirty="0" sz="2100" spc="-160">
                <a:solidFill>
                  <a:srgbClr val="0F2A2F"/>
                </a:solidFill>
                <a:latin typeface="Verdana"/>
                <a:cs typeface="Verdana"/>
              </a:rPr>
              <a:t>n</a:t>
            </a:r>
            <a:r>
              <a:rPr dirty="0" sz="2100" spc="-155">
                <a:solidFill>
                  <a:srgbClr val="0F2A2F"/>
                </a:solidFill>
                <a:latin typeface="Verdana"/>
                <a:cs typeface="Verdana"/>
              </a:rPr>
              <a:t> </a:t>
            </a:r>
            <a:r>
              <a:rPr dirty="0" sz="2100" spc="145">
                <a:solidFill>
                  <a:srgbClr val="0F2A2F"/>
                </a:solidFill>
                <a:latin typeface="Verdana"/>
                <a:cs typeface="Verdana"/>
              </a:rPr>
              <a:t>c</a:t>
            </a:r>
            <a:r>
              <a:rPr dirty="0" sz="2100" spc="35">
                <a:solidFill>
                  <a:srgbClr val="0F2A2F"/>
                </a:solidFill>
                <a:latin typeface="Verdana"/>
                <a:cs typeface="Verdana"/>
              </a:rPr>
              <a:t>o</a:t>
            </a:r>
            <a:r>
              <a:rPr dirty="0" sz="2100" spc="-25">
                <a:solidFill>
                  <a:srgbClr val="0F2A2F"/>
                </a:solidFill>
                <a:latin typeface="Verdana"/>
                <a:cs typeface="Verdana"/>
              </a:rPr>
              <a:t>ll</a:t>
            </a:r>
            <a:r>
              <a:rPr dirty="0" sz="2100" spc="-85">
                <a:solidFill>
                  <a:srgbClr val="0F2A2F"/>
                </a:solidFill>
                <a:latin typeface="Verdana"/>
                <a:cs typeface="Verdana"/>
              </a:rPr>
              <a:t>a</a:t>
            </a:r>
            <a:r>
              <a:rPr dirty="0" sz="2100" spc="-5">
                <a:solidFill>
                  <a:srgbClr val="0F2A2F"/>
                </a:solidFill>
                <a:latin typeface="Verdana"/>
                <a:cs typeface="Verdana"/>
              </a:rPr>
              <a:t>b</a:t>
            </a:r>
            <a:r>
              <a:rPr dirty="0" sz="2100" spc="35">
                <a:solidFill>
                  <a:srgbClr val="0F2A2F"/>
                </a:solidFill>
                <a:latin typeface="Verdana"/>
                <a:cs typeface="Verdana"/>
              </a:rPr>
              <a:t>o</a:t>
            </a:r>
            <a:r>
              <a:rPr dirty="0" sz="2100" spc="-175">
                <a:solidFill>
                  <a:srgbClr val="0F2A2F"/>
                </a:solidFill>
                <a:latin typeface="Verdana"/>
                <a:cs typeface="Verdana"/>
              </a:rPr>
              <a:t>r</a:t>
            </a:r>
            <a:r>
              <a:rPr dirty="0" sz="2100" spc="-85">
                <a:solidFill>
                  <a:srgbClr val="0F2A2F"/>
                </a:solidFill>
                <a:latin typeface="Verdana"/>
                <a:cs typeface="Verdana"/>
              </a:rPr>
              <a:t>a</a:t>
            </a:r>
            <a:r>
              <a:rPr dirty="0" sz="2100" spc="-105">
                <a:solidFill>
                  <a:srgbClr val="0F2A2F"/>
                </a:solidFill>
                <a:latin typeface="Verdana"/>
                <a:cs typeface="Verdana"/>
              </a:rPr>
              <a:t>t</a:t>
            </a:r>
            <a:r>
              <a:rPr dirty="0" sz="2100" spc="40">
                <a:solidFill>
                  <a:srgbClr val="0F2A2F"/>
                </a:solidFill>
                <a:latin typeface="Verdana"/>
                <a:cs typeface="Verdana"/>
              </a:rPr>
              <a:t>e</a:t>
            </a:r>
            <a:r>
              <a:rPr dirty="0" sz="2100" spc="-155">
                <a:solidFill>
                  <a:srgbClr val="0F2A2F"/>
                </a:solidFill>
                <a:latin typeface="Verdana"/>
                <a:cs typeface="Verdana"/>
              </a:rPr>
              <a:t> </a:t>
            </a:r>
            <a:r>
              <a:rPr dirty="0" sz="2100" spc="-30">
                <a:solidFill>
                  <a:srgbClr val="0F2A2F"/>
                </a:solidFill>
                <a:latin typeface="Verdana"/>
                <a:cs typeface="Verdana"/>
              </a:rPr>
              <a:t>w</a:t>
            </a:r>
            <a:r>
              <a:rPr dirty="0" sz="2100" spc="-140">
                <a:solidFill>
                  <a:srgbClr val="0F2A2F"/>
                </a:solidFill>
                <a:latin typeface="Verdana"/>
                <a:cs typeface="Verdana"/>
              </a:rPr>
              <a:t>i</a:t>
            </a:r>
            <a:r>
              <a:rPr dirty="0" sz="2100" spc="-105">
                <a:solidFill>
                  <a:srgbClr val="0F2A2F"/>
                </a:solidFill>
                <a:latin typeface="Verdana"/>
                <a:cs typeface="Verdana"/>
              </a:rPr>
              <a:t>t</a:t>
            </a:r>
            <a:r>
              <a:rPr dirty="0" sz="2100" spc="-155">
                <a:solidFill>
                  <a:srgbClr val="0F2A2F"/>
                </a:solidFill>
                <a:latin typeface="Verdana"/>
                <a:cs typeface="Verdana"/>
              </a:rPr>
              <a:t>h</a:t>
            </a:r>
            <a:r>
              <a:rPr dirty="0" sz="2100" spc="-155">
                <a:solidFill>
                  <a:srgbClr val="0F2A2F"/>
                </a:solidFill>
                <a:latin typeface="Verdana"/>
                <a:cs typeface="Verdana"/>
              </a:rPr>
              <a:t> </a:t>
            </a:r>
            <a:r>
              <a:rPr dirty="0" sz="2100" spc="-185">
                <a:solidFill>
                  <a:srgbClr val="0F2A2F"/>
                </a:solidFill>
                <a:latin typeface="Verdana"/>
                <a:cs typeface="Verdana"/>
              </a:rPr>
              <a:t>v</a:t>
            </a:r>
            <a:r>
              <a:rPr dirty="0" sz="2100" spc="-85">
                <a:solidFill>
                  <a:srgbClr val="0F2A2F"/>
                </a:solidFill>
                <a:latin typeface="Verdana"/>
                <a:cs typeface="Verdana"/>
              </a:rPr>
              <a:t>a</a:t>
            </a:r>
            <a:r>
              <a:rPr dirty="0" sz="2100" spc="-175">
                <a:solidFill>
                  <a:srgbClr val="0F2A2F"/>
                </a:solidFill>
                <a:latin typeface="Verdana"/>
                <a:cs typeface="Verdana"/>
              </a:rPr>
              <a:t>r</a:t>
            </a:r>
            <a:r>
              <a:rPr dirty="0" sz="2100" spc="-140">
                <a:solidFill>
                  <a:srgbClr val="0F2A2F"/>
                </a:solidFill>
                <a:latin typeface="Verdana"/>
                <a:cs typeface="Verdana"/>
              </a:rPr>
              <a:t>i</a:t>
            </a:r>
            <a:r>
              <a:rPr dirty="0" sz="2100" spc="35">
                <a:solidFill>
                  <a:srgbClr val="0F2A2F"/>
                </a:solidFill>
                <a:latin typeface="Verdana"/>
                <a:cs typeface="Verdana"/>
              </a:rPr>
              <a:t>o</a:t>
            </a:r>
            <a:r>
              <a:rPr dirty="0" sz="2100" spc="-160">
                <a:solidFill>
                  <a:srgbClr val="0F2A2F"/>
                </a:solidFill>
                <a:latin typeface="Verdana"/>
                <a:cs typeface="Verdana"/>
              </a:rPr>
              <a:t>u</a:t>
            </a:r>
            <a:r>
              <a:rPr dirty="0" sz="2100" spc="35">
                <a:solidFill>
                  <a:srgbClr val="0F2A2F"/>
                </a:solidFill>
                <a:latin typeface="Verdana"/>
                <a:cs typeface="Verdana"/>
              </a:rPr>
              <a:t>s  s</a:t>
            </a:r>
            <a:r>
              <a:rPr dirty="0" sz="2100" spc="35">
                <a:solidFill>
                  <a:srgbClr val="0F2A2F"/>
                </a:solidFill>
                <a:latin typeface="Verdana"/>
                <a:cs typeface="Verdana"/>
              </a:rPr>
              <a:t>o</a:t>
            </a:r>
            <a:r>
              <a:rPr dirty="0" sz="2100" spc="145">
                <a:solidFill>
                  <a:srgbClr val="0F2A2F"/>
                </a:solidFill>
                <a:latin typeface="Verdana"/>
                <a:cs typeface="Verdana"/>
              </a:rPr>
              <a:t>c</a:t>
            </a:r>
            <a:r>
              <a:rPr dirty="0" sz="2100" spc="-140">
                <a:solidFill>
                  <a:srgbClr val="0F2A2F"/>
                </a:solidFill>
                <a:latin typeface="Verdana"/>
                <a:cs typeface="Verdana"/>
              </a:rPr>
              <a:t>i</a:t>
            </a:r>
            <a:r>
              <a:rPr dirty="0" sz="2100" spc="-85">
                <a:solidFill>
                  <a:srgbClr val="0F2A2F"/>
                </a:solidFill>
                <a:latin typeface="Verdana"/>
                <a:cs typeface="Verdana"/>
              </a:rPr>
              <a:t>a</a:t>
            </a:r>
            <a:r>
              <a:rPr dirty="0" sz="2100" spc="-25">
                <a:solidFill>
                  <a:srgbClr val="0F2A2F"/>
                </a:solidFill>
                <a:latin typeface="Verdana"/>
                <a:cs typeface="Verdana"/>
              </a:rPr>
              <a:t>l</a:t>
            </a:r>
            <a:r>
              <a:rPr dirty="0" sz="2100" spc="-155">
                <a:solidFill>
                  <a:srgbClr val="0F2A2F"/>
                </a:solidFill>
                <a:latin typeface="Verdana"/>
                <a:cs typeface="Verdana"/>
              </a:rPr>
              <a:t> </a:t>
            </a:r>
            <a:r>
              <a:rPr dirty="0" sz="2100" spc="-180">
                <a:solidFill>
                  <a:srgbClr val="0F2A2F"/>
                </a:solidFill>
                <a:latin typeface="Verdana"/>
                <a:cs typeface="Verdana"/>
              </a:rPr>
              <a:t>m</a:t>
            </a:r>
            <a:r>
              <a:rPr dirty="0" sz="2100" spc="40">
                <a:solidFill>
                  <a:srgbClr val="0F2A2F"/>
                </a:solidFill>
                <a:latin typeface="Verdana"/>
                <a:cs typeface="Verdana"/>
              </a:rPr>
              <a:t>e</a:t>
            </a:r>
            <a:r>
              <a:rPr dirty="0" sz="2100" spc="-5">
                <a:solidFill>
                  <a:srgbClr val="0F2A2F"/>
                </a:solidFill>
                <a:latin typeface="Verdana"/>
                <a:cs typeface="Verdana"/>
              </a:rPr>
              <a:t>d</a:t>
            </a:r>
            <a:r>
              <a:rPr dirty="0" sz="2100" spc="-140">
                <a:solidFill>
                  <a:srgbClr val="0F2A2F"/>
                </a:solidFill>
                <a:latin typeface="Verdana"/>
                <a:cs typeface="Verdana"/>
              </a:rPr>
              <a:t>i</a:t>
            </a:r>
            <a:r>
              <a:rPr dirty="0" sz="2100" spc="-85">
                <a:solidFill>
                  <a:srgbClr val="0F2A2F"/>
                </a:solidFill>
                <a:latin typeface="Verdana"/>
                <a:cs typeface="Verdana"/>
              </a:rPr>
              <a:t>a</a:t>
            </a:r>
            <a:r>
              <a:rPr dirty="0" sz="2100" spc="-155">
                <a:solidFill>
                  <a:srgbClr val="0F2A2F"/>
                </a:solidFill>
                <a:latin typeface="Verdana"/>
                <a:cs typeface="Verdana"/>
              </a:rPr>
              <a:t> </a:t>
            </a:r>
            <a:r>
              <a:rPr dirty="0" sz="2100">
                <a:solidFill>
                  <a:srgbClr val="0F2A2F"/>
                </a:solidFill>
                <a:latin typeface="Verdana"/>
                <a:cs typeface="Verdana"/>
              </a:rPr>
              <a:t>p</a:t>
            </a:r>
            <a:r>
              <a:rPr dirty="0" sz="2100" spc="-25">
                <a:solidFill>
                  <a:srgbClr val="0F2A2F"/>
                </a:solidFill>
                <a:latin typeface="Verdana"/>
                <a:cs typeface="Verdana"/>
              </a:rPr>
              <a:t>l</a:t>
            </a:r>
            <a:r>
              <a:rPr dirty="0" sz="2100" spc="-85">
                <a:solidFill>
                  <a:srgbClr val="0F2A2F"/>
                </a:solidFill>
                <a:latin typeface="Verdana"/>
                <a:cs typeface="Verdana"/>
              </a:rPr>
              <a:t>a</a:t>
            </a:r>
            <a:r>
              <a:rPr dirty="0" sz="2100" spc="-105">
                <a:solidFill>
                  <a:srgbClr val="0F2A2F"/>
                </a:solidFill>
                <a:latin typeface="Verdana"/>
                <a:cs typeface="Verdana"/>
              </a:rPr>
              <a:t>t</a:t>
            </a:r>
            <a:r>
              <a:rPr dirty="0" sz="2100" spc="-20">
                <a:solidFill>
                  <a:srgbClr val="0F2A2F"/>
                </a:solidFill>
                <a:latin typeface="Verdana"/>
                <a:cs typeface="Verdana"/>
              </a:rPr>
              <a:t>f</a:t>
            </a:r>
            <a:r>
              <a:rPr dirty="0" sz="2100" spc="35">
                <a:solidFill>
                  <a:srgbClr val="0F2A2F"/>
                </a:solidFill>
                <a:latin typeface="Verdana"/>
                <a:cs typeface="Verdana"/>
              </a:rPr>
              <a:t>o</a:t>
            </a:r>
            <a:r>
              <a:rPr dirty="0" sz="2100" spc="-175">
                <a:solidFill>
                  <a:srgbClr val="0F2A2F"/>
                </a:solidFill>
                <a:latin typeface="Verdana"/>
                <a:cs typeface="Verdana"/>
              </a:rPr>
              <a:t>r</a:t>
            </a:r>
            <a:r>
              <a:rPr dirty="0" sz="2100" spc="-180">
                <a:solidFill>
                  <a:srgbClr val="0F2A2F"/>
                </a:solidFill>
                <a:latin typeface="Verdana"/>
                <a:cs typeface="Verdana"/>
              </a:rPr>
              <a:t>m</a:t>
            </a:r>
            <a:r>
              <a:rPr dirty="0" sz="2100" spc="45">
                <a:solidFill>
                  <a:srgbClr val="0F2A2F"/>
                </a:solidFill>
                <a:latin typeface="Verdana"/>
                <a:cs typeface="Verdana"/>
              </a:rPr>
              <a:t>s</a:t>
            </a:r>
            <a:r>
              <a:rPr dirty="0" sz="2100" spc="-155">
                <a:solidFill>
                  <a:srgbClr val="0F2A2F"/>
                </a:solidFill>
                <a:latin typeface="Verdana"/>
                <a:cs typeface="Verdana"/>
              </a:rPr>
              <a:t> </a:t>
            </a:r>
            <a:r>
              <a:rPr dirty="0" sz="2100" spc="-25">
                <a:solidFill>
                  <a:srgbClr val="0F2A2F"/>
                </a:solidFill>
                <a:latin typeface="Verdana"/>
                <a:cs typeface="Verdana"/>
              </a:rPr>
              <a:t>l</a:t>
            </a:r>
            <a:r>
              <a:rPr dirty="0" sz="2100" spc="-140">
                <a:solidFill>
                  <a:srgbClr val="0F2A2F"/>
                </a:solidFill>
                <a:latin typeface="Verdana"/>
                <a:cs typeface="Verdana"/>
              </a:rPr>
              <a:t>i</a:t>
            </a:r>
            <a:r>
              <a:rPr dirty="0" sz="2100" spc="-120">
                <a:solidFill>
                  <a:srgbClr val="0F2A2F"/>
                </a:solidFill>
                <a:latin typeface="Verdana"/>
                <a:cs typeface="Verdana"/>
              </a:rPr>
              <a:t>k</a:t>
            </a:r>
            <a:r>
              <a:rPr dirty="0" sz="2100" spc="40">
                <a:solidFill>
                  <a:srgbClr val="0F2A2F"/>
                </a:solidFill>
                <a:latin typeface="Verdana"/>
                <a:cs typeface="Verdana"/>
              </a:rPr>
              <a:t>e</a:t>
            </a:r>
            <a:r>
              <a:rPr dirty="0" sz="2100" spc="-155">
                <a:solidFill>
                  <a:srgbClr val="0F2A2F"/>
                </a:solidFill>
                <a:latin typeface="Verdana"/>
                <a:cs typeface="Verdana"/>
              </a:rPr>
              <a:t> </a:t>
            </a:r>
            <a:r>
              <a:rPr dirty="0" sz="2100" spc="-105">
                <a:solidFill>
                  <a:srgbClr val="0F2A2F"/>
                </a:solidFill>
                <a:latin typeface="Verdana"/>
                <a:cs typeface="Verdana"/>
              </a:rPr>
              <a:t>t</a:t>
            </a:r>
            <a:r>
              <a:rPr dirty="0" sz="2100" spc="-30">
                <a:solidFill>
                  <a:srgbClr val="0F2A2F"/>
                </a:solidFill>
                <a:latin typeface="Verdana"/>
                <a:cs typeface="Verdana"/>
              </a:rPr>
              <a:t>w</a:t>
            </a:r>
            <a:r>
              <a:rPr dirty="0" sz="2100" spc="-140">
                <a:solidFill>
                  <a:srgbClr val="0F2A2F"/>
                </a:solidFill>
                <a:latin typeface="Verdana"/>
                <a:cs typeface="Verdana"/>
              </a:rPr>
              <a:t>i</a:t>
            </a:r>
            <a:r>
              <a:rPr dirty="0" sz="2100" spc="-105">
                <a:solidFill>
                  <a:srgbClr val="0F2A2F"/>
                </a:solidFill>
                <a:latin typeface="Verdana"/>
                <a:cs typeface="Verdana"/>
              </a:rPr>
              <a:t>tt</a:t>
            </a:r>
            <a:r>
              <a:rPr dirty="0" sz="2100" spc="40">
                <a:solidFill>
                  <a:srgbClr val="0F2A2F"/>
                </a:solidFill>
                <a:latin typeface="Verdana"/>
                <a:cs typeface="Verdana"/>
              </a:rPr>
              <a:t>e</a:t>
            </a:r>
            <a:r>
              <a:rPr dirty="0" sz="2100" spc="-155">
                <a:solidFill>
                  <a:srgbClr val="0F2A2F"/>
                </a:solidFill>
                <a:latin typeface="Verdana"/>
                <a:cs typeface="Verdana"/>
              </a:rPr>
              <a:t>r  </a:t>
            </a:r>
            <a:r>
              <a:rPr dirty="0" sz="2100" spc="35">
                <a:solidFill>
                  <a:srgbClr val="0F2A2F"/>
                </a:solidFill>
                <a:latin typeface="Verdana"/>
                <a:cs typeface="Verdana"/>
              </a:rPr>
              <a:t>o</a:t>
            </a:r>
            <a:r>
              <a:rPr dirty="0" sz="2100" spc="-175">
                <a:solidFill>
                  <a:srgbClr val="0F2A2F"/>
                </a:solidFill>
                <a:latin typeface="Verdana"/>
                <a:cs typeface="Verdana"/>
              </a:rPr>
              <a:t>r</a:t>
            </a:r>
            <a:r>
              <a:rPr dirty="0" sz="2100" spc="-155">
                <a:solidFill>
                  <a:srgbClr val="0F2A2F"/>
                </a:solidFill>
                <a:latin typeface="Verdana"/>
                <a:cs typeface="Verdana"/>
              </a:rPr>
              <a:t> </a:t>
            </a:r>
            <a:r>
              <a:rPr dirty="0" sz="2100" spc="-175">
                <a:solidFill>
                  <a:srgbClr val="0F2A2F"/>
                </a:solidFill>
                <a:latin typeface="Verdana"/>
                <a:cs typeface="Verdana"/>
              </a:rPr>
              <a:t>r</a:t>
            </a:r>
            <a:r>
              <a:rPr dirty="0" sz="2100" spc="40">
                <a:solidFill>
                  <a:srgbClr val="0F2A2F"/>
                </a:solidFill>
                <a:latin typeface="Verdana"/>
                <a:cs typeface="Verdana"/>
              </a:rPr>
              <a:t>e</a:t>
            </a:r>
            <a:r>
              <a:rPr dirty="0" sz="2100" spc="-5">
                <a:solidFill>
                  <a:srgbClr val="0F2A2F"/>
                </a:solidFill>
                <a:latin typeface="Verdana"/>
                <a:cs typeface="Verdana"/>
              </a:rPr>
              <a:t>dd</a:t>
            </a:r>
            <a:r>
              <a:rPr dirty="0" sz="2100" spc="-140">
                <a:solidFill>
                  <a:srgbClr val="0F2A2F"/>
                </a:solidFill>
                <a:latin typeface="Verdana"/>
                <a:cs typeface="Verdana"/>
              </a:rPr>
              <a:t>i</a:t>
            </a:r>
            <a:r>
              <a:rPr dirty="0" sz="2100" spc="-105">
                <a:solidFill>
                  <a:srgbClr val="0F2A2F"/>
                </a:solidFill>
                <a:latin typeface="Verdana"/>
                <a:cs typeface="Verdana"/>
              </a:rPr>
              <a:t>t</a:t>
            </a:r>
            <a:r>
              <a:rPr dirty="0" sz="2100" spc="-155">
                <a:solidFill>
                  <a:srgbClr val="0F2A2F"/>
                </a:solidFill>
                <a:latin typeface="Verdana"/>
                <a:cs typeface="Verdana"/>
              </a:rPr>
              <a:t> </a:t>
            </a:r>
            <a:r>
              <a:rPr dirty="0" sz="2100" spc="-85">
                <a:solidFill>
                  <a:srgbClr val="0F2A2F"/>
                </a:solidFill>
                <a:latin typeface="Verdana"/>
                <a:cs typeface="Verdana"/>
              </a:rPr>
              <a:t>a</a:t>
            </a:r>
            <a:r>
              <a:rPr dirty="0" sz="2100" spc="-160">
                <a:solidFill>
                  <a:srgbClr val="0F2A2F"/>
                </a:solidFill>
                <a:latin typeface="Verdana"/>
                <a:cs typeface="Verdana"/>
              </a:rPr>
              <a:t>n</a:t>
            </a:r>
            <a:r>
              <a:rPr dirty="0" sz="2100" spc="-5">
                <a:solidFill>
                  <a:srgbClr val="0F2A2F"/>
                </a:solidFill>
                <a:latin typeface="Verdana"/>
                <a:cs typeface="Verdana"/>
              </a:rPr>
              <a:t>d</a:t>
            </a:r>
            <a:r>
              <a:rPr dirty="0" sz="2100" spc="-160">
                <a:solidFill>
                  <a:srgbClr val="0F2A2F"/>
                </a:solidFill>
                <a:latin typeface="Verdana"/>
                <a:cs typeface="Verdana"/>
              </a:rPr>
              <a:t> </a:t>
            </a:r>
            <a:r>
              <a:rPr dirty="0" sz="2100" spc="-140">
                <a:solidFill>
                  <a:srgbClr val="0F2A2F"/>
                </a:solidFill>
                <a:latin typeface="Verdana"/>
                <a:cs typeface="Verdana"/>
              </a:rPr>
              <a:t>i</a:t>
            </a:r>
            <a:r>
              <a:rPr dirty="0" sz="2100" spc="-160">
                <a:solidFill>
                  <a:srgbClr val="0F2A2F"/>
                </a:solidFill>
                <a:latin typeface="Verdana"/>
                <a:cs typeface="Verdana"/>
              </a:rPr>
              <a:t>n</a:t>
            </a:r>
            <a:r>
              <a:rPr dirty="0" sz="2100" spc="-105">
                <a:solidFill>
                  <a:srgbClr val="0F2A2F"/>
                </a:solidFill>
                <a:latin typeface="Verdana"/>
                <a:cs typeface="Verdana"/>
              </a:rPr>
              <a:t>t</a:t>
            </a:r>
            <a:r>
              <a:rPr dirty="0" sz="2100" spc="40">
                <a:solidFill>
                  <a:srgbClr val="0F2A2F"/>
                </a:solidFill>
                <a:latin typeface="Verdana"/>
                <a:cs typeface="Verdana"/>
              </a:rPr>
              <a:t>e</a:t>
            </a:r>
            <a:r>
              <a:rPr dirty="0" sz="2100" spc="-5">
                <a:solidFill>
                  <a:srgbClr val="0F2A2F"/>
                </a:solidFill>
                <a:latin typeface="Verdana"/>
                <a:cs typeface="Verdana"/>
              </a:rPr>
              <a:t>g</a:t>
            </a:r>
            <a:r>
              <a:rPr dirty="0" sz="2100" spc="-175">
                <a:solidFill>
                  <a:srgbClr val="0F2A2F"/>
                </a:solidFill>
                <a:latin typeface="Verdana"/>
                <a:cs typeface="Verdana"/>
              </a:rPr>
              <a:t>r</a:t>
            </a:r>
            <a:r>
              <a:rPr dirty="0" sz="2100" spc="-85">
                <a:solidFill>
                  <a:srgbClr val="0F2A2F"/>
                </a:solidFill>
                <a:latin typeface="Verdana"/>
                <a:cs typeface="Verdana"/>
              </a:rPr>
              <a:t>a</a:t>
            </a:r>
            <a:r>
              <a:rPr dirty="0" sz="2100" spc="-105">
                <a:solidFill>
                  <a:srgbClr val="0F2A2F"/>
                </a:solidFill>
                <a:latin typeface="Verdana"/>
                <a:cs typeface="Verdana"/>
              </a:rPr>
              <a:t>t</a:t>
            </a:r>
            <a:r>
              <a:rPr dirty="0" sz="2100" spc="40">
                <a:solidFill>
                  <a:srgbClr val="0F2A2F"/>
                </a:solidFill>
                <a:latin typeface="Verdana"/>
                <a:cs typeface="Verdana"/>
              </a:rPr>
              <a:t>e</a:t>
            </a:r>
            <a:r>
              <a:rPr dirty="0" sz="2100" spc="-155">
                <a:solidFill>
                  <a:srgbClr val="0F2A2F"/>
                </a:solidFill>
                <a:latin typeface="Verdana"/>
                <a:cs typeface="Verdana"/>
              </a:rPr>
              <a:t> </a:t>
            </a:r>
            <a:r>
              <a:rPr dirty="0" sz="2100" spc="35">
                <a:solidFill>
                  <a:srgbClr val="0F2A2F"/>
                </a:solidFill>
                <a:latin typeface="Verdana"/>
                <a:cs typeface="Verdana"/>
              </a:rPr>
              <a:t>o</a:t>
            </a:r>
            <a:r>
              <a:rPr dirty="0" sz="2100" spc="-160">
                <a:solidFill>
                  <a:srgbClr val="0F2A2F"/>
                </a:solidFill>
                <a:latin typeface="Verdana"/>
                <a:cs typeface="Verdana"/>
              </a:rPr>
              <a:t>u</a:t>
            </a:r>
            <a:r>
              <a:rPr dirty="0" sz="2100" spc="-155">
                <a:solidFill>
                  <a:srgbClr val="0F2A2F"/>
                </a:solidFill>
                <a:latin typeface="Verdana"/>
                <a:cs typeface="Verdana"/>
              </a:rPr>
              <a:t>r  </a:t>
            </a:r>
            <a:r>
              <a:rPr dirty="0" sz="2100" spc="-95">
                <a:solidFill>
                  <a:srgbClr val="0F2A2F"/>
                </a:solidFill>
                <a:latin typeface="Verdana"/>
                <a:cs typeface="Verdana"/>
              </a:rPr>
              <a:t>algorithm</a:t>
            </a:r>
            <a:r>
              <a:rPr dirty="0" sz="2100" spc="-155">
                <a:solidFill>
                  <a:srgbClr val="0F2A2F"/>
                </a:solidFill>
                <a:latin typeface="Verdana"/>
                <a:cs typeface="Verdana"/>
              </a:rPr>
              <a:t> </a:t>
            </a:r>
            <a:r>
              <a:rPr dirty="0" sz="2100" spc="-110">
                <a:solidFill>
                  <a:srgbClr val="0F2A2F"/>
                </a:solidFill>
                <a:latin typeface="Verdana"/>
                <a:cs typeface="Verdana"/>
              </a:rPr>
              <a:t>with</a:t>
            </a:r>
            <a:r>
              <a:rPr dirty="0" sz="2100" spc="-150">
                <a:solidFill>
                  <a:srgbClr val="0F2A2F"/>
                </a:solidFill>
                <a:latin typeface="Verdana"/>
                <a:cs typeface="Verdana"/>
              </a:rPr>
              <a:t> </a:t>
            </a:r>
            <a:r>
              <a:rPr dirty="0" sz="2100" spc="-95">
                <a:solidFill>
                  <a:srgbClr val="0F2A2F"/>
                </a:solidFill>
                <a:latin typeface="Verdana"/>
                <a:cs typeface="Verdana"/>
              </a:rPr>
              <a:t>theirs.</a:t>
            </a:r>
            <a:r>
              <a:rPr dirty="0" sz="2100" spc="-155">
                <a:solidFill>
                  <a:srgbClr val="0F2A2F"/>
                </a:solidFill>
                <a:latin typeface="Verdana"/>
                <a:cs typeface="Verdana"/>
              </a:rPr>
              <a:t> </a:t>
            </a:r>
            <a:r>
              <a:rPr dirty="0" sz="2100" spc="114">
                <a:solidFill>
                  <a:srgbClr val="0F2A2F"/>
                </a:solidFill>
                <a:latin typeface="Verdana"/>
                <a:cs typeface="Verdana"/>
              </a:rPr>
              <a:t>We</a:t>
            </a:r>
            <a:r>
              <a:rPr dirty="0" sz="2100" spc="-150">
                <a:solidFill>
                  <a:srgbClr val="0F2A2F"/>
                </a:solidFill>
                <a:latin typeface="Verdana"/>
                <a:cs typeface="Verdana"/>
              </a:rPr>
              <a:t> </a:t>
            </a:r>
            <a:r>
              <a:rPr dirty="0" sz="2100" spc="-35">
                <a:solidFill>
                  <a:srgbClr val="0F2A2F"/>
                </a:solidFill>
                <a:latin typeface="Verdana"/>
                <a:cs typeface="Verdana"/>
              </a:rPr>
              <a:t>can</a:t>
            </a:r>
            <a:r>
              <a:rPr dirty="0" sz="2100" spc="-155">
                <a:solidFill>
                  <a:srgbClr val="0F2A2F"/>
                </a:solidFill>
                <a:latin typeface="Verdana"/>
                <a:cs typeface="Verdana"/>
              </a:rPr>
              <a:t> </a:t>
            </a:r>
            <a:r>
              <a:rPr dirty="0" sz="2100" spc="-10">
                <a:solidFill>
                  <a:srgbClr val="0F2A2F"/>
                </a:solidFill>
                <a:latin typeface="Verdana"/>
                <a:cs typeface="Verdana"/>
              </a:rPr>
              <a:t>also </a:t>
            </a:r>
            <a:r>
              <a:rPr dirty="0" sz="2100" spc="-720">
                <a:solidFill>
                  <a:srgbClr val="0F2A2F"/>
                </a:solidFill>
                <a:latin typeface="Verdana"/>
                <a:cs typeface="Verdana"/>
              </a:rPr>
              <a:t> </a:t>
            </a:r>
            <a:r>
              <a:rPr dirty="0" sz="2100" spc="145">
                <a:solidFill>
                  <a:srgbClr val="0F2A2F"/>
                </a:solidFill>
                <a:latin typeface="Verdana"/>
                <a:cs typeface="Verdana"/>
              </a:rPr>
              <a:t>c</a:t>
            </a:r>
            <a:r>
              <a:rPr dirty="0" sz="2100" spc="35">
                <a:solidFill>
                  <a:srgbClr val="0F2A2F"/>
                </a:solidFill>
                <a:latin typeface="Verdana"/>
                <a:cs typeface="Verdana"/>
              </a:rPr>
              <a:t>o</a:t>
            </a:r>
            <a:r>
              <a:rPr dirty="0" sz="2100" spc="-25">
                <a:solidFill>
                  <a:srgbClr val="0F2A2F"/>
                </a:solidFill>
                <a:latin typeface="Verdana"/>
                <a:cs typeface="Verdana"/>
              </a:rPr>
              <a:t>ll</a:t>
            </a:r>
            <a:r>
              <a:rPr dirty="0" sz="2100" spc="-85">
                <a:solidFill>
                  <a:srgbClr val="0F2A2F"/>
                </a:solidFill>
                <a:latin typeface="Verdana"/>
                <a:cs typeface="Verdana"/>
              </a:rPr>
              <a:t>a</a:t>
            </a:r>
            <a:r>
              <a:rPr dirty="0" sz="2100" spc="-5">
                <a:solidFill>
                  <a:srgbClr val="0F2A2F"/>
                </a:solidFill>
                <a:latin typeface="Verdana"/>
                <a:cs typeface="Verdana"/>
              </a:rPr>
              <a:t>b</a:t>
            </a:r>
            <a:r>
              <a:rPr dirty="0" sz="2100" spc="35">
                <a:solidFill>
                  <a:srgbClr val="0F2A2F"/>
                </a:solidFill>
                <a:latin typeface="Verdana"/>
                <a:cs typeface="Verdana"/>
              </a:rPr>
              <a:t>o</a:t>
            </a:r>
            <a:r>
              <a:rPr dirty="0" sz="2100" spc="-175">
                <a:solidFill>
                  <a:srgbClr val="0F2A2F"/>
                </a:solidFill>
                <a:latin typeface="Verdana"/>
                <a:cs typeface="Verdana"/>
              </a:rPr>
              <a:t>r</a:t>
            </a:r>
            <a:r>
              <a:rPr dirty="0" sz="2100" spc="-85">
                <a:solidFill>
                  <a:srgbClr val="0F2A2F"/>
                </a:solidFill>
                <a:latin typeface="Verdana"/>
                <a:cs typeface="Verdana"/>
              </a:rPr>
              <a:t>a</a:t>
            </a:r>
            <a:r>
              <a:rPr dirty="0" sz="2100" spc="-105">
                <a:solidFill>
                  <a:srgbClr val="0F2A2F"/>
                </a:solidFill>
                <a:latin typeface="Verdana"/>
                <a:cs typeface="Verdana"/>
              </a:rPr>
              <a:t>t</a:t>
            </a:r>
            <a:r>
              <a:rPr dirty="0" sz="2100" spc="40">
                <a:solidFill>
                  <a:srgbClr val="0F2A2F"/>
                </a:solidFill>
                <a:latin typeface="Verdana"/>
                <a:cs typeface="Verdana"/>
              </a:rPr>
              <a:t>e</a:t>
            </a:r>
            <a:r>
              <a:rPr dirty="0" sz="2100" spc="-155">
                <a:solidFill>
                  <a:srgbClr val="0F2A2F"/>
                </a:solidFill>
                <a:latin typeface="Verdana"/>
                <a:cs typeface="Verdana"/>
              </a:rPr>
              <a:t> </a:t>
            </a:r>
            <a:r>
              <a:rPr dirty="0" sz="2100" spc="-30">
                <a:solidFill>
                  <a:srgbClr val="0F2A2F"/>
                </a:solidFill>
                <a:latin typeface="Verdana"/>
                <a:cs typeface="Verdana"/>
              </a:rPr>
              <a:t>w</a:t>
            </a:r>
            <a:r>
              <a:rPr dirty="0" sz="2100" spc="-140">
                <a:solidFill>
                  <a:srgbClr val="0F2A2F"/>
                </a:solidFill>
                <a:latin typeface="Verdana"/>
                <a:cs typeface="Verdana"/>
              </a:rPr>
              <a:t>i</a:t>
            </a:r>
            <a:r>
              <a:rPr dirty="0" sz="2100" spc="-105">
                <a:solidFill>
                  <a:srgbClr val="0F2A2F"/>
                </a:solidFill>
                <a:latin typeface="Verdana"/>
                <a:cs typeface="Verdana"/>
              </a:rPr>
              <a:t>t</a:t>
            </a:r>
            <a:r>
              <a:rPr dirty="0" sz="2100" spc="-155">
                <a:solidFill>
                  <a:srgbClr val="0F2A2F"/>
                </a:solidFill>
                <a:latin typeface="Verdana"/>
                <a:cs typeface="Verdana"/>
              </a:rPr>
              <a:t>h</a:t>
            </a:r>
            <a:r>
              <a:rPr dirty="0" sz="2100" spc="-155">
                <a:solidFill>
                  <a:srgbClr val="0F2A2F"/>
                </a:solidFill>
                <a:latin typeface="Verdana"/>
                <a:cs typeface="Verdana"/>
              </a:rPr>
              <a:t> </a:t>
            </a:r>
            <a:r>
              <a:rPr dirty="0" sz="2100" spc="-105">
                <a:solidFill>
                  <a:srgbClr val="0F2A2F"/>
                </a:solidFill>
                <a:latin typeface="Verdana"/>
                <a:cs typeface="Verdana"/>
              </a:rPr>
              <a:t>t</a:t>
            </a:r>
            <a:r>
              <a:rPr dirty="0" sz="2100" spc="-155">
                <a:solidFill>
                  <a:srgbClr val="0F2A2F"/>
                </a:solidFill>
                <a:latin typeface="Verdana"/>
                <a:cs typeface="Verdana"/>
              </a:rPr>
              <a:t>h</a:t>
            </a:r>
            <a:r>
              <a:rPr dirty="0" sz="2100" spc="40">
                <a:solidFill>
                  <a:srgbClr val="0F2A2F"/>
                </a:solidFill>
                <a:latin typeface="Verdana"/>
                <a:cs typeface="Verdana"/>
              </a:rPr>
              <a:t>e</a:t>
            </a:r>
            <a:r>
              <a:rPr dirty="0" sz="2100" spc="-155">
                <a:solidFill>
                  <a:srgbClr val="0F2A2F"/>
                </a:solidFill>
                <a:latin typeface="Verdana"/>
                <a:cs typeface="Verdana"/>
              </a:rPr>
              <a:t> </a:t>
            </a:r>
            <a:r>
              <a:rPr dirty="0" sz="2100" spc="-5">
                <a:solidFill>
                  <a:srgbClr val="0F2A2F"/>
                </a:solidFill>
                <a:latin typeface="Verdana"/>
                <a:cs typeface="Verdana"/>
              </a:rPr>
              <a:t>g</a:t>
            </a:r>
            <a:r>
              <a:rPr dirty="0" sz="2100" spc="35">
                <a:solidFill>
                  <a:srgbClr val="0F2A2F"/>
                </a:solidFill>
                <a:latin typeface="Verdana"/>
                <a:cs typeface="Verdana"/>
              </a:rPr>
              <a:t>o</a:t>
            </a:r>
            <a:r>
              <a:rPr dirty="0" sz="2100" spc="-185">
                <a:solidFill>
                  <a:srgbClr val="0F2A2F"/>
                </a:solidFill>
                <a:latin typeface="Verdana"/>
                <a:cs typeface="Verdana"/>
              </a:rPr>
              <a:t>v</a:t>
            </a:r>
            <a:r>
              <a:rPr dirty="0" sz="2100" spc="40">
                <a:solidFill>
                  <a:srgbClr val="0F2A2F"/>
                </a:solidFill>
                <a:latin typeface="Verdana"/>
                <a:cs typeface="Verdana"/>
              </a:rPr>
              <a:t>e</a:t>
            </a:r>
            <a:r>
              <a:rPr dirty="0" sz="2100" spc="-175">
                <a:solidFill>
                  <a:srgbClr val="0F2A2F"/>
                </a:solidFill>
                <a:latin typeface="Verdana"/>
                <a:cs typeface="Verdana"/>
              </a:rPr>
              <a:t>r</a:t>
            </a:r>
            <a:r>
              <a:rPr dirty="0" sz="2100" spc="-160">
                <a:solidFill>
                  <a:srgbClr val="0F2A2F"/>
                </a:solidFill>
                <a:latin typeface="Verdana"/>
                <a:cs typeface="Verdana"/>
              </a:rPr>
              <a:t>n</a:t>
            </a:r>
            <a:r>
              <a:rPr dirty="0" sz="2100" spc="-180">
                <a:solidFill>
                  <a:srgbClr val="0F2A2F"/>
                </a:solidFill>
                <a:latin typeface="Verdana"/>
                <a:cs typeface="Verdana"/>
              </a:rPr>
              <a:t>m</a:t>
            </a:r>
            <a:r>
              <a:rPr dirty="0" sz="2100" spc="40">
                <a:solidFill>
                  <a:srgbClr val="0F2A2F"/>
                </a:solidFill>
                <a:latin typeface="Verdana"/>
                <a:cs typeface="Verdana"/>
              </a:rPr>
              <a:t>e</a:t>
            </a:r>
            <a:r>
              <a:rPr dirty="0" sz="2100" spc="-160">
                <a:solidFill>
                  <a:srgbClr val="0F2A2F"/>
                </a:solidFill>
                <a:latin typeface="Verdana"/>
                <a:cs typeface="Verdana"/>
              </a:rPr>
              <a:t>n</a:t>
            </a:r>
            <a:r>
              <a:rPr dirty="0" sz="2100" spc="-100">
                <a:solidFill>
                  <a:srgbClr val="0F2A2F"/>
                </a:solidFill>
                <a:latin typeface="Verdana"/>
                <a:cs typeface="Verdana"/>
              </a:rPr>
              <a:t>t  t</a:t>
            </a:r>
            <a:r>
              <a:rPr dirty="0" sz="2100" spc="35">
                <a:solidFill>
                  <a:srgbClr val="0F2A2F"/>
                </a:solidFill>
                <a:latin typeface="Verdana"/>
                <a:cs typeface="Verdana"/>
              </a:rPr>
              <a:t>o</a:t>
            </a:r>
            <a:r>
              <a:rPr dirty="0" sz="2100" spc="-155">
                <a:solidFill>
                  <a:srgbClr val="0F2A2F"/>
                </a:solidFill>
                <a:latin typeface="Verdana"/>
                <a:cs typeface="Verdana"/>
              </a:rPr>
              <a:t> </a:t>
            </a:r>
            <a:r>
              <a:rPr dirty="0" sz="2100" spc="-175">
                <a:solidFill>
                  <a:srgbClr val="0F2A2F"/>
                </a:solidFill>
                <a:latin typeface="Verdana"/>
                <a:cs typeface="Verdana"/>
              </a:rPr>
              <a:t>r</a:t>
            </a:r>
            <a:r>
              <a:rPr dirty="0" sz="2100" spc="40">
                <a:solidFill>
                  <a:srgbClr val="0F2A2F"/>
                </a:solidFill>
                <a:latin typeface="Verdana"/>
                <a:cs typeface="Verdana"/>
              </a:rPr>
              <a:t>e</a:t>
            </a:r>
            <a:r>
              <a:rPr dirty="0" sz="2100" spc="-5">
                <a:solidFill>
                  <a:srgbClr val="0F2A2F"/>
                </a:solidFill>
                <a:latin typeface="Verdana"/>
                <a:cs typeface="Verdana"/>
              </a:rPr>
              <a:t>d</a:t>
            </a:r>
            <a:r>
              <a:rPr dirty="0" sz="2100" spc="-160">
                <a:solidFill>
                  <a:srgbClr val="0F2A2F"/>
                </a:solidFill>
                <a:latin typeface="Verdana"/>
                <a:cs typeface="Verdana"/>
              </a:rPr>
              <a:t>u</a:t>
            </a:r>
            <a:r>
              <a:rPr dirty="0" sz="2100" spc="145">
                <a:solidFill>
                  <a:srgbClr val="0F2A2F"/>
                </a:solidFill>
                <a:latin typeface="Verdana"/>
                <a:cs typeface="Verdana"/>
              </a:rPr>
              <a:t>c</a:t>
            </a:r>
            <a:r>
              <a:rPr dirty="0" sz="2100" spc="40">
                <a:solidFill>
                  <a:srgbClr val="0F2A2F"/>
                </a:solidFill>
                <a:latin typeface="Verdana"/>
                <a:cs typeface="Verdana"/>
              </a:rPr>
              <a:t>e</a:t>
            </a:r>
            <a:r>
              <a:rPr dirty="0" sz="2100" spc="-155">
                <a:solidFill>
                  <a:srgbClr val="0F2A2F"/>
                </a:solidFill>
                <a:latin typeface="Verdana"/>
                <a:cs typeface="Verdana"/>
              </a:rPr>
              <a:t> </a:t>
            </a:r>
            <a:r>
              <a:rPr dirty="0" sz="2100" spc="145">
                <a:solidFill>
                  <a:srgbClr val="0F2A2F"/>
                </a:solidFill>
                <a:latin typeface="Verdana"/>
                <a:cs typeface="Verdana"/>
              </a:rPr>
              <a:t>c</a:t>
            </a:r>
            <a:r>
              <a:rPr dirty="0" sz="2100" spc="-105">
                <a:solidFill>
                  <a:srgbClr val="0F2A2F"/>
                </a:solidFill>
                <a:latin typeface="Verdana"/>
                <a:cs typeface="Verdana"/>
              </a:rPr>
              <a:t>y</a:t>
            </a:r>
            <a:r>
              <a:rPr dirty="0" sz="2100" spc="-5">
                <a:solidFill>
                  <a:srgbClr val="0F2A2F"/>
                </a:solidFill>
                <a:latin typeface="Verdana"/>
                <a:cs typeface="Verdana"/>
              </a:rPr>
              <a:t>b</a:t>
            </a:r>
            <a:r>
              <a:rPr dirty="0" sz="2100" spc="40">
                <a:solidFill>
                  <a:srgbClr val="0F2A2F"/>
                </a:solidFill>
                <a:latin typeface="Verdana"/>
                <a:cs typeface="Verdana"/>
              </a:rPr>
              <a:t>e</a:t>
            </a:r>
            <a:r>
              <a:rPr dirty="0" sz="2100" spc="-175">
                <a:solidFill>
                  <a:srgbClr val="0F2A2F"/>
                </a:solidFill>
                <a:latin typeface="Verdana"/>
                <a:cs typeface="Verdana"/>
              </a:rPr>
              <a:t>r</a:t>
            </a:r>
            <a:r>
              <a:rPr dirty="0" sz="2100" spc="-155">
                <a:solidFill>
                  <a:srgbClr val="0F2A2F"/>
                </a:solidFill>
                <a:latin typeface="Verdana"/>
                <a:cs typeface="Verdana"/>
              </a:rPr>
              <a:t> </a:t>
            </a:r>
            <a:r>
              <a:rPr dirty="0" sz="2100" spc="145">
                <a:solidFill>
                  <a:srgbClr val="0F2A2F"/>
                </a:solidFill>
                <a:latin typeface="Verdana"/>
                <a:cs typeface="Verdana"/>
              </a:rPr>
              <a:t>c</a:t>
            </a:r>
            <a:r>
              <a:rPr dirty="0" sz="2100" spc="-175">
                <a:solidFill>
                  <a:srgbClr val="0F2A2F"/>
                </a:solidFill>
                <a:latin typeface="Verdana"/>
                <a:cs typeface="Verdana"/>
              </a:rPr>
              <a:t>r</a:t>
            </a:r>
            <a:r>
              <a:rPr dirty="0" sz="2100" spc="-140">
                <a:solidFill>
                  <a:srgbClr val="0F2A2F"/>
                </a:solidFill>
                <a:latin typeface="Verdana"/>
                <a:cs typeface="Verdana"/>
              </a:rPr>
              <a:t>i</a:t>
            </a:r>
            <a:r>
              <a:rPr dirty="0" sz="2100" spc="-180">
                <a:solidFill>
                  <a:srgbClr val="0F2A2F"/>
                </a:solidFill>
                <a:latin typeface="Verdana"/>
                <a:cs typeface="Verdana"/>
              </a:rPr>
              <a:t>m</a:t>
            </a:r>
            <a:r>
              <a:rPr dirty="0" sz="2100" spc="40">
                <a:solidFill>
                  <a:srgbClr val="0F2A2F"/>
                </a:solidFill>
                <a:latin typeface="Verdana"/>
                <a:cs typeface="Verdana"/>
              </a:rPr>
              <a:t>e</a:t>
            </a:r>
            <a:r>
              <a:rPr dirty="0" sz="2100" spc="-155">
                <a:solidFill>
                  <a:srgbClr val="0F2A2F"/>
                </a:solidFill>
                <a:latin typeface="Verdana"/>
                <a:cs typeface="Verdana"/>
              </a:rPr>
              <a:t> </a:t>
            </a:r>
            <a:r>
              <a:rPr dirty="0" sz="2100" spc="-85">
                <a:solidFill>
                  <a:srgbClr val="0F2A2F"/>
                </a:solidFill>
                <a:latin typeface="Verdana"/>
                <a:cs typeface="Verdana"/>
              </a:rPr>
              <a:t>a</a:t>
            </a:r>
            <a:r>
              <a:rPr dirty="0" sz="2100" spc="-160">
                <a:solidFill>
                  <a:srgbClr val="0F2A2F"/>
                </a:solidFill>
                <a:latin typeface="Verdana"/>
                <a:cs typeface="Verdana"/>
              </a:rPr>
              <a:t>n</a:t>
            </a:r>
            <a:r>
              <a:rPr dirty="0" sz="2100" spc="-5">
                <a:solidFill>
                  <a:srgbClr val="0F2A2F"/>
                </a:solidFill>
                <a:latin typeface="Verdana"/>
                <a:cs typeface="Verdana"/>
              </a:rPr>
              <a:t>d  </a:t>
            </a:r>
            <a:r>
              <a:rPr dirty="0" sz="2100" spc="-95">
                <a:solidFill>
                  <a:srgbClr val="0F2A2F"/>
                </a:solidFill>
                <a:latin typeface="Verdana"/>
                <a:cs typeface="Verdana"/>
              </a:rPr>
              <a:t>harrasement.</a:t>
            </a:r>
            <a:endParaRPr sz="2100">
              <a:latin typeface="Verdana"/>
              <a:cs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975842" y="5866828"/>
            <a:ext cx="1748789" cy="375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300" spc="-20" b="1">
                <a:solidFill>
                  <a:srgbClr val="0F2A2F"/>
                </a:solidFill>
                <a:latin typeface="Tahoma"/>
                <a:cs typeface="Tahoma"/>
              </a:rPr>
              <a:t>EXTENSION</a:t>
            </a:r>
            <a:endParaRPr sz="23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975842" y="6519839"/>
            <a:ext cx="4210050" cy="21209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31000"/>
              </a:lnSpc>
              <a:spcBef>
                <a:spcPts val="95"/>
              </a:spcBef>
            </a:pPr>
            <a:r>
              <a:rPr dirty="0" sz="2100" spc="190">
                <a:solidFill>
                  <a:srgbClr val="0F2A2F"/>
                </a:solidFill>
                <a:latin typeface="Verdana"/>
                <a:cs typeface="Verdana"/>
              </a:rPr>
              <a:t>W</a:t>
            </a:r>
            <a:r>
              <a:rPr dirty="0" sz="2100" spc="40">
                <a:solidFill>
                  <a:srgbClr val="0F2A2F"/>
                </a:solidFill>
                <a:latin typeface="Verdana"/>
                <a:cs typeface="Verdana"/>
              </a:rPr>
              <a:t>e</a:t>
            </a:r>
            <a:r>
              <a:rPr dirty="0" sz="2100" spc="-155">
                <a:solidFill>
                  <a:srgbClr val="0F2A2F"/>
                </a:solidFill>
                <a:latin typeface="Verdana"/>
                <a:cs typeface="Verdana"/>
              </a:rPr>
              <a:t> </a:t>
            </a:r>
            <a:r>
              <a:rPr dirty="0" sz="2100" spc="145">
                <a:solidFill>
                  <a:srgbClr val="0F2A2F"/>
                </a:solidFill>
                <a:latin typeface="Verdana"/>
                <a:cs typeface="Verdana"/>
              </a:rPr>
              <a:t>c</a:t>
            </a:r>
            <a:r>
              <a:rPr dirty="0" sz="2100" spc="-85">
                <a:solidFill>
                  <a:srgbClr val="0F2A2F"/>
                </a:solidFill>
                <a:latin typeface="Verdana"/>
                <a:cs typeface="Verdana"/>
              </a:rPr>
              <a:t>a</a:t>
            </a:r>
            <a:r>
              <a:rPr dirty="0" sz="2100" spc="-160">
                <a:solidFill>
                  <a:srgbClr val="0F2A2F"/>
                </a:solidFill>
                <a:latin typeface="Verdana"/>
                <a:cs typeface="Verdana"/>
              </a:rPr>
              <a:t>n</a:t>
            </a:r>
            <a:r>
              <a:rPr dirty="0" sz="2100" spc="-155">
                <a:solidFill>
                  <a:srgbClr val="0F2A2F"/>
                </a:solidFill>
                <a:latin typeface="Verdana"/>
                <a:cs typeface="Verdana"/>
              </a:rPr>
              <a:t> </a:t>
            </a:r>
            <a:r>
              <a:rPr dirty="0" sz="2100" spc="145">
                <a:solidFill>
                  <a:srgbClr val="0F2A2F"/>
                </a:solidFill>
                <a:latin typeface="Verdana"/>
                <a:cs typeface="Verdana"/>
              </a:rPr>
              <a:t>c</a:t>
            </a:r>
            <a:r>
              <a:rPr dirty="0" sz="2100" spc="-175">
                <a:solidFill>
                  <a:srgbClr val="0F2A2F"/>
                </a:solidFill>
                <a:latin typeface="Verdana"/>
                <a:cs typeface="Verdana"/>
              </a:rPr>
              <a:t>r</a:t>
            </a:r>
            <a:r>
              <a:rPr dirty="0" sz="2100" spc="40">
                <a:solidFill>
                  <a:srgbClr val="0F2A2F"/>
                </a:solidFill>
                <a:latin typeface="Verdana"/>
                <a:cs typeface="Verdana"/>
              </a:rPr>
              <a:t>e</a:t>
            </a:r>
            <a:r>
              <a:rPr dirty="0" sz="2100" spc="-85">
                <a:solidFill>
                  <a:srgbClr val="0F2A2F"/>
                </a:solidFill>
                <a:latin typeface="Verdana"/>
                <a:cs typeface="Verdana"/>
              </a:rPr>
              <a:t>a</a:t>
            </a:r>
            <a:r>
              <a:rPr dirty="0" sz="2100" spc="-105">
                <a:solidFill>
                  <a:srgbClr val="0F2A2F"/>
                </a:solidFill>
                <a:latin typeface="Verdana"/>
                <a:cs typeface="Verdana"/>
              </a:rPr>
              <a:t>t</a:t>
            </a:r>
            <a:r>
              <a:rPr dirty="0" sz="2100" spc="40">
                <a:solidFill>
                  <a:srgbClr val="0F2A2F"/>
                </a:solidFill>
                <a:latin typeface="Verdana"/>
                <a:cs typeface="Verdana"/>
              </a:rPr>
              <a:t>e</a:t>
            </a:r>
            <a:r>
              <a:rPr dirty="0" sz="2100" spc="-155">
                <a:solidFill>
                  <a:srgbClr val="0F2A2F"/>
                </a:solidFill>
                <a:latin typeface="Verdana"/>
                <a:cs typeface="Verdana"/>
              </a:rPr>
              <a:t> </a:t>
            </a:r>
            <a:r>
              <a:rPr dirty="0" sz="2100" spc="-85">
                <a:solidFill>
                  <a:srgbClr val="0F2A2F"/>
                </a:solidFill>
                <a:latin typeface="Verdana"/>
                <a:cs typeface="Verdana"/>
              </a:rPr>
              <a:t>a</a:t>
            </a:r>
            <a:r>
              <a:rPr dirty="0" sz="2100" spc="-155">
                <a:solidFill>
                  <a:srgbClr val="0F2A2F"/>
                </a:solidFill>
                <a:latin typeface="Verdana"/>
                <a:cs typeface="Verdana"/>
              </a:rPr>
              <a:t> </a:t>
            </a:r>
            <a:r>
              <a:rPr dirty="0" sz="2100" spc="145">
                <a:solidFill>
                  <a:srgbClr val="0F2A2F"/>
                </a:solidFill>
                <a:latin typeface="Verdana"/>
                <a:cs typeface="Verdana"/>
              </a:rPr>
              <a:t>c</a:t>
            </a:r>
            <a:r>
              <a:rPr dirty="0" sz="2100" spc="-155">
                <a:solidFill>
                  <a:srgbClr val="0F2A2F"/>
                </a:solidFill>
                <a:latin typeface="Verdana"/>
                <a:cs typeface="Verdana"/>
              </a:rPr>
              <a:t>h</a:t>
            </a:r>
            <a:r>
              <a:rPr dirty="0" sz="2100" spc="-175">
                <a:solidFill>
                  <a:srgbClr val="0F2A2F"/>
                </a:solidFill>
                <a:latin typeface="Verdana"/>
                <a:cs typeface="Verdana"/>
              </a:rPr>
              <a:t>r</a:t>
            </a:r>
            <a:r>
              <a:rPr dirty="0" sz="2100" spc="35">
                <a:solidFill>
                  <a:srgbClr val="0F2A2F"/>
                </a:solidFill>
                <a:latin typeface="Verdana"/>
                <a:cs typeface="Verdana"/>
              </a:rPr>
              <a:t>o</a:t>
            </a:r>
            <a:r>
              <a:rPr dirty="0" sz="2100" spc="-180">
                <a:solidFill>
                  <a:srgbClr val="0F2A2F"/>
                </a:solidFill>
                <a:latin typeface="Verdana"/>
                <a:cs typeface="Verdana"/>
              </a:rPr>
              <a:t>m</a:t>
            </a:r>
            <a:r>
              <a:rPr dirty="0" sz="2100" spc="35">
                <a:solidFill>
                  <a:srgbClr val="0F2A2F"/>
                </a:solidFill>
                <a:latin typeface="Verdana"/>
                <a:cs typeface="Verdana"/>
              </a:rPr>
              <a:t>e  e</a:t>
            </a:r>
            <a:r>
              <a:rPr dirty="0" sz="2100" spc="-110">
                <a:solidFill>
                  <a:srgbClr val="0F2A2F"/>
                </a:solidFill>
                <a:latin typeface="Verdana"/>
                <a:cs typeface="Verdana"/>
              </a:rPr>
              <a:t>x</a:t>
            </a:r>
            <a:r>
              <a:rPr dirty="0" sz="2100" spc="-105">
                <a:solidFill>
                  <a:srgbClr val="0F2A2F"/>
                </a:solidFill>
                <a:latin typeface="Verdana"/>
                <a:cs typeface="Verdana"/>
              </a:rPr>
              <a:t>t</a:t>
            </a:r>
            <a:r>
              <a:rPr dirty="0" sz="2100" spc="40">
                <a:solidFill>
                  <a:srgbClr val="0F2A2F"/>
                </a:solidFill>
                <a:latin typeface="Verdana"/>
                <a:cs typeface="Verdana"/>
              </a:rPr>
              <a:t>e</a:t>
            </a:r>
            <a:r>
              <a:rPr dirty="0" sz="2100" spc="-160">
                <a:solidFill>
                  <a:srgbClr val="0F2A2F"/>
                </a:solidFill>
                <a:latin typeface="Verdana"/>
                <a:cs typeface="Verdana"/>
              </a:rPr>
              <a:t>n</a:t>
            </a:r>
            <a:r>
              <a:rPr dirty="0" sz="2100" spc="45">
                <a:solidFill>
                  <a:srgbClr val="0F2A2F"/>
                </a:solidFill>
                <a:latin typeface="Verdana"/>
                <a:cs typeface="Verdana"/>
              </a:rPr>
              <a:t>s</a:t>
            </a:r>
            <a:r>
              <a:rPr dirty="0" sz="2100" spc="-140">
                <a:solidFill>
                  <a:srgbClr val="0F2A2F"/>
                </a:solidFill>
                <a:latin typeface="Verdana"/>
                <a:cs typeface="Verdana"/>
              </a:rPr>
              <a:t>i</a:t>
            </a:r>
            <a:r>
              <a:rPr dirty="0" sz="2100" spc="35">
                <a:solidFill>
                  <a:srgbClr val="0F2A2F"/>
                </a:solidFill>
                <a:latin typeface="Verdana"/>
                <a:cs typeface="Verdana"/>
              </a:rPr>
              <a:t>o</a:t>
            </a:r>
            <a:r>
              <a:rPr dirty="0" sz="2100" spc="-160">
                <a:solidFill>
                  <a:srgbClr val="0F2A2F"/>
                </a:solidFill>
                <a:latin typeface="Verdana"/>
                <a:cs typeface="Verdana"/>
              </a:rPr>
              <a:t>n</a:t>
            </a:r>
            <a:r>
              <a:rPr dirty="0" sz="2100" spc="-180">
                <a:solidFill>
                  <a:srgbClr val="0F2A2F"/>
                </a:solidFill>
                <a:latin typeface="Verdana"/>
                <a:cs typeface="Verdana"/>
              </a:rPr>
              <a:t>.</a:t>
            </a:r>
            <a:r>
              <a:rPr dirty="0" sz="2100" spc="-155">
                <a:solidFill>
                  <a:srgbClr val="0F2A2F"/>
                </a:solidFill>
                <a:latin typeface="Verdana"/>
                <a:cs typeface="Verdana"/>
              </a:rPr>
              <a:t> </a:t>
            </a:r>
            <a:r>
              <a:rPr dirty="0" sz="2100" spc="-95">
                <a:solidFill>
                  <a:srgbClr val="0F2A2F"/>
                </a:solidFill>
                <a:latin typeface="Verdana"/>
                <a:cs typeface="Verdana"/>
              </a:rPr>
              <a:t>U</a:t>
            </a:r>
            <a:r>
              <a:rPr dirty="0" sz="2100" spc="45">
                <a:solidFill>
                  <a:srgbClr val="0F2A2F"/>
                </a:solidFill>
                <a:latin typeface="Verdana"/>
                <a:cs typeface="Verdana"/>
              </a:rPr>
              <a:t>s</a:t>
            </a:r>
            <a:r>
              <a:rPr dirty="0" sz="2100" spc="-140">
                <a:solidFill>
                  <a:srgbClr val="0F2A2F"/>
                </a:solidFill>
                <a:latin typeface="Verdana"/>
                <a:cs typeface="Verdana"/>
              </a:rPr>
              <a:t>i</a:t>
            </a:r>
            <a:r>
              <a:rPr dirty="0" sz="2100" spc="-160">
                <a:solidFill>
                  <a:srgbClr val="0F2A2F"/>
                </a:solidFill>
                <a:latin typeface="Verdana"/>
                <a:cs typeface="Verdana"/>
              </a:rPr>
              <a:t>n</a:t>
            </a:r>
            <a:r>
              <a:rPr dirty="0" sz="2100" spc="-5">
                <a:solidFill>
                  <a:srgbClr val="0F2A2F"/>
                </a:solidFill>
                <a:latin typeface="Verdana"/>
                <a:cs typeface="Verdana"/>
              </a:rPr>
              <a:t>g</a:t>
            </a:r>
            <a:r>
              <a:rPr dirty="0" sz="2100" spc="-155">
                <a:solidFill>
                  <a:srgbClr val="0F2A2F"/>
                </a:solidFill>
                <a:latin typeface="Verdana"/>
                <a:cs typeface="Verdana"/>
              </a:rPr>
              <a:t> </a:t>
            </a:r>
            <a:r>
              <a:rPr dirty="0" sz="2100" spc="-30">
                <a:solidFill>
                  <a:srgbClr val="0F2A2F"/>
                </a:solidFill>
                <a:latin typeface="Verdana"/>
                <a:cs typeface="Verdana"/>
              </a:rPr>
              <a:t>w</a:t>
            </a:r>
            <a:r>
              <a:rPr dirty="0" sz="2100" spc="40">
                <a:solidFill>
                  <a:srgbClr val="0F2A2F"/>
                </a:solidFill>
                <a:latin typeface="Verdana"/>
                <a:cs typeface="Verdana"/>
              </a:rPr>
              <a:t>e</a:t>
            </a:r>
            <a:r>
              <a:rPr dirty="0" sz="2100" spc="-5">
                <a:solidFill>
                  <a:srgbClr val="0F2A2F"/>
                </a:solidFill>
                <a:latin typeface="Verdana"/>
                <a:cs typeface="Verdana"/>
              </a:rPr>
              <a:t>b</a:t>
            </a:r>
            <a:r>
              <a:rPr dirty="0" sz="2100" spc="-160">
                <a:solidFill>
                  <a:srgbClr val="0F2A2F"/>
                </a:solidFill>
                <a:latin typeface="Verdana"/>
                <a:cs typeface="Verdana"/>
              </a:rPr>
              <a:t> </a:t>
            </a:r>
            <a:r>
              <a:rPr dirty="0" sz="2100" spc="45">
                <a:solidFill>
                  <a:srgbClr val="0F2A2F"/>
                </a:solidFill>
                <a:latin typeface="Verdana"/>
                <a:cs typeface="Verdana"/>
              </a:rPr>
              <a:t>s</a:t>
            </a:r>
            <a:r>
              <a:rPr dirty="0" sz="2100" spc="145">
                <a:solidFill>
                  <a:srgbClr val="0F2A2F"/>
                </a:solidFill>
                <a:latin typeface="Verdana"/>
                <a:cs typeface="Verdana"/>
              </a:rPr>
              <a:t>c</a:t>
            </a:r>
            <a:r>
              <a:rPr dirty="0" sz="2100" spc="-175">
                <a:solidFill>
                  <a:srgbClr val="0F2A2F"/>
                </a:solidFill>
                <a:latin typeface="Verdana"/>
                <a:cs typeface="Verdana"/>
              </a:rPr>
              <a:t>r</a:t>
            </a:r>
            <a:r>
              <a:rPr dirty="0" sz="2100" spc="-85">
                <a:solidFill>
                  <a:srgbClr val="0F2A2F"/>
                </a:solidFill>
                <a:latin typeface="Verdana"/>
                <a:cs typeface="Verdana"/>
              </a:rPr>
              <a:t>a</a:t>
            </a:r>
            <a:r>
              <a:rPr dirty="0" sz="2100" spc="-5">
                <a:solidFill>
                  <a:srgbClr val="0F2A2F"/>
                </a:solidFill>
                <a:latin typeface="Verdana"/>
                <a:cs typeface="Verdana"/>
              </a:rPr>
              <a:t>pp</a:t>
            </a:r>
            <a:r>
              <a:rPr dirty="0" sz="2100" spc="-140">
                <a:solidFill>
                  <a:srgbClr val="0F2A2F"/>
                </a:solidFill>
                <a:latin typeface="Verdana"/>
                <a:cs typeface="Verdana"/>
              </a:rPr>
              <a:t>i</a:t>
            </a:r>
            <a:r>
              <a:rPr dirty="0" sz="2100" spc="-160">
                <a:solidFill>
                  <a:srgbClr val="0F2A2F"/>
                </a:solidFill>
                <a:latin typeface="Verdana"/>
                <a:cs typeface="Verdana"/>
              </a:rPr>
              <a:t>n</a:t>
            </a:r>
            <a:r>
              <a:rPr dirty="0" sz="2100" spc="-5">
                <a:solidFill>
                  <a:srgbClr val="0F2A2F"/>
                </a:solidFill>
                <a:latin typeface="Verdana"/>
                <a:cs typeface="Verdana"/>
              </a:rPr>
              <a:t>g  </a:t>
            </a:r>
            <a:r>
              <a:rPr dirty="0" sz="2100" spc="-30">
                <a:solidFill>
                  <a:srgbClr val="0F2A2F"/>
                </a:solidFill>
                <a:latin typeface="Verdana"/>
                <a:cs typeface="Verdana"/>
              </a:rPr>
              <a:t>w</a:t>
            </a:r>
            <a:r>
              <a:rPr dirty="0" sz="2100" spc="40">
                <a:solidFill>
                  <a:srgbClr val="0F2A2F"/>
                </a:solidFill>
                <a:latin typeface="Verdana"/>
                <a:cs typeface="Verdana"/>
              </a:rPr>
              <a:t>e</a:t>
            </a:r>
            <a:r>
              <a:rPr dirty="0" sz="2100" spc="-155">
                <a:solidFill>
                  <a:srgbClr val="0F2A2F"/>
                </a:solidFill>
                <a:latin typeface="Verdana"/>
                <a:cs typeface="Verdana"/>
              </a:rPr>
              <a:t> </a:t>
            </a:r>
            <a:r>
              <a:rPr dirty="0" sz="2100" spc="145">
                <a:solidFill>
                  <a:srgbClr val="0F2A2F"/>
                </a:solidFill>
                <a:latin typeface="Verdana"/>
                <a:cs typeface="Verdana"/>
              </a:rPr>
              <a:t>c</a:t>
            </a:r>
            <a:r>
              <a:rPr dirty="0" sz="2100" spc="-85">
                <a:solidFill>
                  <a:srgbClr val="0F2A2F"/>
                </a:solidFill>
                <a:latin typeface="Verdana"/>
                <a:cs typeface="Verdana"/>
              </a:rPr>
              <a:t>a</a:t>
            </a:r>
            <a:r>
              <a:rPr dirty="0" sz="2100" spc="-160">
                <a:solidFill>
                  <a:srgbClr val="0F2A2F"/>
                </a:solidFill>
                <a:latin typeface="Verdana"/>
                <a:cs typeface="Verdana"/>
              </a:rPr>
              <a:t>n</a:t>
            </a:r>
            <a:r>
              <a:rPr dirty="0" sz="2100" spc="-155">
                <a:solidFill>
                  <a:srgbClr val="0F2A2F"/>
                </a:solidFill>
                <a:latin typeface="Verdana"/>
                <a:cs typeface="Verdana"/>
              </a:rPr>
              <a:t> </a:t>
            </a:r>
            <a:r>
              <a:rPr dirty="0" sz="2100" spc="145">
                <a:solidFill>
                  <a:srgbClr val="0F2A2F"/>
                </a:solidFill>
                <a:latin typeface="Verdana"/>
                <a:cs typeface="Verdana"/>
              </a:rPr>
              <a:t>c</a:t>
            </a:r>
            <a:r>
              <a:rPr dirty="0" sz="2100" spc="35">
                <a:solidFill>
                  <a:srgbClr val="0F2A2F"/>
                </a:solidFill>
                <a:latin typeface="Verdana"/>
                <a:cs typeface="Verdana"/>
              </a:rPr>
              <a:t>o</a:t>
            </a:r>
            <a:r>
              <a:rPr dirty="0" sz="2100" spc="-25">
                <a:solidFill>
                  <a:srgbClr val="0F2A2F"/>
                </a:solidFill>
                <a:latin typeface="Verdana"/>
                <a:cs typeface="Verdana"/>
              </a:rPr>
              <a:t>ll</a:t>
            </a:r>
            <a:r>
              <a:rPr dirty="0" sz="2100" spc="40">
                <a:solidFill>
                  <a:srgbClr val="0F2A2F"/>
                </a:solidFill>
                <a:latin typeface="Verdana"/>
                <a:cs typeface="Verdana"/>
              </a:rPr>
              <a:t>e</a:t>
            </a:r>
            <a:r>
              <a:rPr dirty="0" sz="2100" spc="145">
                <a:solidFill>
                  <a:srgbClr val="0F2A2F"/>
                </a:solidFill>
                <a:latin typeface="Verdana"/>
                <a:cs typeface="Verdana"/>
              </a:rPr>
              <a:t>c</a:t>
            </a:r>
            <a:r>
              <a:rPr dirty="0" sz="2100" spc="-105">
                <a:solidFill>
                  <a:srgbClr val="0F2A2F"/>
                </a:solidFill>
                <a:latin typeface="Verdana"/>
                <a:cs typeface="Verdana"/>
              </a:rPr>
              <a:t>t</a:t>
            </a:r>
            <a:r>
              <a:rPr dirty="0" sz="2100" spc="-155">
                <a:solidFill>
                  <a:srgbClr val="0F2A2F"/>
                </a:solidFill>
                <a:latin typeface="Verdana"/>
                <a:cs typeface="Verdana"/>
              </a:rPr>
              <a:t> </a:t>
            </a:r>
            <a:r>
              <a:rPr dirty="0" sz="2100" spc="-105">
                <a:solidFill>
                  <a:srgbClr val="0F2A2F"/>
                </a:solidFill>
                <a:latin typeface="Verdana"/>
                <a:cs typeface="Verdana"/>
              </a:rPr>
              <a:t>t</a:t>
            </a:r>
            <a:r>
              <a:rPr dirty="0" sz="2100" spc="-155">
                <a:solidFill>
                  <a:srgbClr val="0F2A2F"/>
                </a:solidFill>
                <a:latin typeface="Verdana"/>
                <a:cs typeface="Verdana"/>
              </a:rPr>
              <a:t>h</a:t>
            </a:r>
            <a:r>
              <a:rPr dirty="0" sz="2100" spc="40">
                <a:solidFill>
                  <a:srgbClr val="0F2A2F"/>
                </a:solidFill>
                <a:latin typeface="Verdana"/>
                <a:cs typeface="Verdana"/>
              </a:rPr>
              <a:t>e</a:t>
            </a:r>
            <a:r>
              <a:rPr dirty="0" sz="2100" spc="-155">
                <a:solidFill>
                  <a:srgbClr val="0F2A2F"/>
                </a:solidFill>
                <a:latin typeface="Verdana"/>
                <a:cs typeface="Verdana"/>
              </a:rPr>
              <a:t> </a:t>
            </a:r>
            <a:r>
              <a:rPr dirty="0" sz="2100">
                <a:solidFill>
                  <a:srgbClr val="0F2A2F"/>
                </a:solidFill>
                <a:latin typeface="Verdana"/>
                <a:cs typeface="Verdana"/>
              </a:rPr>
              <a:t>d</a:t>
            </a:r>
            <a:r>
              <a:rPr dirty="0" sz="2100" spc="-85">
                <a:solidFill>
                  <a:srgbClr val="0F2A2F"/>
                </a:solidFill>
                <a:latin typeface="Verdana"/>
                <a:cs typeface="Verdana"/>
              </a:rPr>
              <a:t>a</a:t>
            </a:r>
            <a:r>
              <a:rPr dirty="0" sz="2100" spc="-105">
                <a:solidFill>
                  <a:srgbClr val="0F2A2F"/>
                </a:solidFill>
                <a:latin typeface="Verdana"/>
                <a:cs typeface="Verdana"/>
              </a:rPr>
              <a:t>t</a:t>
            </a:r>
            <a:r>
              <a:rPr dirty="0" sz="2100" spc="-85">
                <a:solidFill>
                  <a:srgbClr val="0F2A2F"/>
                </a:solidFill>
                <a:latin typeface="Verdana"/>
                <a:cs typeface="Verdana"/>
              </a:rPr>
              <a:t>a</a:t>
            </a:r>
            <a:r>
              <a:rPr dirty="0" sz="2100" spc="-155">
                <a:solidFill>
                  <a:srgbClr val="0F2A2F"/>
                </a:solidFill>
                <a:latin typeface="Verdana"/>
                <a:cs typeface="Verdana"/>
              </a:rPr>
              <a:t> </a:t>
            </a:r>
            <a:r>
              <a:rPr dirty="0" sz="2100" spc="35">
                <a:solidFill>
                  <a:srgbClr val="0F2A2F"/>
                </a:solidFill>
                <a:latin typeface="Verdana"/>
                <a:cs typeface="Verdana"/>
              </a:rPr>
              <a:t>o</a:t>
            </a:r>
            <a:r>
              <a:rPr dirty="0" sz="2100" spc="-160">
                <a:solidFill>
                  <a:srgbClr val="0F2A2F"/>
                </a:solidFill>
                <a:latin typeface="Verdana"/>
                <a:cs typeface="Verdana"/>
              </a:rPr>
              <a:t>n</a:t>
            </a:r>
            <a:r>
              <a:rPr dirty="0" sz="2100" spc="-155">
                <a:solidFill>
                  <a:srgbClr val="0F2A2F"/>
                </a:solidFill>
                <a:latin typeface="Verdana"/>
                <a:cs typeface="Verdana"/>
              </a:rPr>
              <a:t> </a:t>
            </a:r>
            <a:r>
              <a:rPr dirty="0" sz="2100" spc="-160">
                <a:solidFill>
                  <a:srgbClr val="0F2A2F"/>
                </a:solidFill>
                <a:latin typeface="Verdana"/>
                <a:cs typeface="Verdana"/>
              </a:rPr>
              <a:t>u</a:t>
            </a:r>
            <a:r>
              <a:rPr dirty="0" sz="2100" spc="45">
                <a:solidFill>
                  <a:srgbClr val="0F2A2F"/>
                </a:solidFill>
                <a:latin typeface="Verdana"/>
                <a:cs typeface="Verdana"/>
              </a:rPr>
              <a:t>s</a:t>
            </a:r>
            <a:r>
              <a:rPr dirty="0" sz="2100" spc="40">
                <a:solidFill>
                  <a:srgbClr val="0F2A2F"/>
                </a:solidFill>
                <a:latin typeface="Verdana"/>
                <a:cs typeface="Verdana"/>
              </a:rPr>
              <a:t>e</a:t>
            </a:r>
            <a:r>
              <a:rPr dirty="0" sz="2100" spc="-175">
                <a:solidFill>
                  <a:srgbClr val="0F2A2F"/>
                </a:solidFill>
                <a:latin typeface="Verdana"/>
                <a:cs typeface="Verdana"/>
              </a:rPr>
              <a:t>r</a:t>
            </a:r>
            <a:r>
              <a:rPr dirty="0" sz="2100" spc="-280">
                <a:solidFill>
                  <a:srgbClr val="0F2A2F"/>
                </a:solidFill>
                <a:latin typeface="Verdana"/>
                <a:cs typeface="Verdana"/>
              </a:rPr>
              <a:t>'</a:t>
            </a:r>
            <a:r>
              <a:rPr dirty="0" sz="2100" spc="35">
                <a:solidFill>
                  <a:srgbClr val="0F2A2F"/>
                </a:solidFill>
                <a:latin typeface="Verdana"/>
                <a:cs typeface="Verdana"/>
              </a:rPr>
              <a:t>s  s</a:t>
            </a:r>
            <a:r>
              <a:rPr dirty="0" sz="2100" spc="145">
                <a:solidFill>
                  <a:srgbClr val="0F2A2F"/>
                </a:solidFill>
                <a:latin typeface="Verdana"/>
                <a:cs typeface="Verdana"/>
              </a:rPr>
              <a:t>c</a:t>
            </a:r>
            <a:r>
              <a:rPr dirty="0" sz="2100" spc="-175">
                <a:solidFill>
                  <a:srgbClr val="0F2A2F"/>
                </a:solidFill>
                <a:latin typeface="Verdana"/>
                <a:cs typeface="Verdana"/>
              </a:rPr>
              <a:t>r</a:t>
            </a:r>
            <a:r>
              <a:rPr dirty="0" sz="2100" spc="40">
                <a:solidFill>
                  <a:srgbClr val="0F2A2F"/>
                </a:solidFill>
                <a:latin typeface="Verdana"/>
                <a:cs typeface="Verdana"/>
              </a:rPr>
              <a:t>ee</a:t>
            </a:r>
            <a:r>
              <a:rPr dirty="0" sz="2100" spc="-160">
                <a:solidFill>
                  <a:srgbClr val="0F2A2F"/>
                </a:solidFill>
                <a:latin typeface="Verdana"/>
                <a:cs typeface="Verdana"/>
              </a:rPr>
              <a:t>n</a:t>
            </a:r>
            <a:r>
              <a:rPr dirty="0" sz="2100" spc="-155">
                <a:solidFill>
                  <a:srgbClr val="0F2A2F"/>
                </a:solidFill>
                <a:latin typeface="Verdana"/>
                <a:cs typeface="Verdana"/>
              </a:rPr>
              <a:t> </a:t>
            </a:r>
            <a:r>
              <a:rPr dirty="0" sz="2100" spc="-85">
                <a:solidFill>
                  <a:srgbClr val="0F2A2F"/>
                </a:solidFill>
                <a:latin typeface="Verdana"/>
                <a:cs typeface="Verdana"/>
              </a:rPr>
              <a:t>a</a:t>
            </a:r>
            <a:r>
              <a:rPr dirty="0" sz="2100" spc="-160">
                <a:solidFill>
                  <a:srgbClr val="0F2A2F"/>
                </a:solidFill>
                <a:latin typeface="Verdana"/>
                <a:cs typeface="Verdana"/>
              </a:rPr>
              <a:t>n</a:t>
            </a:r>
            <a:r>
              <a:rPr dirty="0" sz="2100" spc="-5">
                <a:solidFill>
                  <a:srgbClr val="0F2A2F"/>
                </a:solidFill>
                <a:latin typeface="Verdana"/>
                <a:cs typeface="Verdana"/>
              </a:rPr>
              <a:t>d</a:t>
            </a:r>
            <a:r>
              <a:rPr dirty="0" sz="2100" spc="-160">
                <a:solidFill>
                  <a:srgbClr val="0F2A2F"/>
                </a:solidFill>
                <a:latin typeface="Verdana"/>
                <a:cs typeface="Verdana"/>
              </a:rPr>
              <a:t> </a:t>
            </a:r>
            <a:r>
              <a:rPr dirty="0" sz="2100" spc="-140">
                <a:solidFill>
                  <a:srgbClr val="0F2A2F"/>
                </a:solidFill>
                <a:latin typeface="Verdana"/>
                <a:cs typeface="Verdana"/>
              </a:rPr>
              <a:t>i</a:t>
            </a:r>
            <a:r>
              <a:rPr dirty="0" sz="2100" spc="-180">
                <a:solidFill>
                  <a:srgbClr val="0F2A2F"/>
                </a:solidFill>
                <a:latin typeface="Verdana"/>
                <a:cs typeface="Verdana"/>
              </a:rPr>
              <a:t>m</a:t>
            </a:r>
            <a:r>
              <a:rPr dirty="0" sz="2100" spc="-5">
                <a:solidFill>
                  <a:srgbClr val="0F2A2F"/>
                </a:solidFill>
                <a:latin typeface="Verdana"/>
                <a:cs typeface="Verdana"/>
              </a:rPr>
              <a:t>p</a:t>
            </a:r>
            <a:r>
              <a:rPr dirty="0" sz="2100" spc="-25">
                <a:solidFill>
                  <a:srgbClr val="0F2A2F"/>
                </a:solidFill>
                <a:latin typeface="Verdana"/>
                <a:cs typeface="Verdana"/>
              </a:rPr>
              <a:t>l</a:t>
            </a:r>
            <a:r>
              <a:rPr dirty="0" sz="2100" spc="40">
                <a:solidFill>
                  <a:srgbClr val="0F2A2F"/>
                </a:solidFill>
                <a:latin typeface="Verdana"/>
                <a:cs typeface="Verdana"/>
              </a:rPr>
              <a:t>e</a:t>
            </a:r>
            <a:r>
              <a:rPr dirty="0" sz="2100" spc="-180">
                <a:solidFill>
                  <a:srgbClr val="0F2A2F"/>
                </a:solidFill>
                <a:latin typeface="Verdana"/>
                <a:cs typeface="Verdana"/>
              </a:rPr>
              <a:t>m</a:t>
            </a:r>
            <a:r>
              <a:rPr dirty="0" sz="2100" spc="40">
                <a:solidFill>
                  <a:srgbClr val="0F2A2F"/>
                </a:solidFill>
                <a:latin typeface="Verdana"/>
                <a:cs typeface="Verdana"/>
              </a:rPr>
              <a:t>e</a:t>
            </a:r>
            <a:r>
              <a:rPr dirty="0" sz="2100" spc="-160">
                <a:solidFill>
                  <a:srgbClr val="0F2A2F"/>
                </a:solidFill>
                <a:latin typeface="Verdana"/>
                <a:cs typeface="Verdana"/>
              </a:rPr>
              <a:t>n</a:t>
            </a:r>
            <a:r>
              <a:rPr dirty="0" sz="2100" spc="-105">
                <a:solidFill>
                  <a:srgbClr val="0F2A2F"/>
                </a:solidFill>
                <a:latin typeface="Verdana"/>
                <a:cs typeface="Verdana"/>
              </a:rPr>
              <a:t>t</a:t>
            </a:r>
            <a:r>
              <a:rPr dirty="0" sz="2100" spc="-155">
                <a:solidFill>
                  <a:srgbClr val="0F2A2F"/>
                </a:solidFill>
                <a:latin typeface="Verdana"/>
                <a:cs typeface="Verdana"/>
              </a:rPr>
              <a:t> </a:t>
            </a:r>
            <a:r>
              <a:rPr dirty="0" sz="2100" spc="35">
                <a:solidFill>
                  <a:srgbClr val="0F2A2F"/>
                </a:solidFill>
                <a:latin typeface="Verdana"/>
                <a:cs typeface="Verdana"/>
              </a:rPr>
              <a:t>o</a:t>
            </a:r>
            <a:r>
              <a:rPr dirty="0" sz="2100" spc="-160">
                <a:solidFill>
                  <a:srgbClr val="0F2A2F"/>
                </a:solidFill>
                <a:latin typeface="Verdana"/>
                <a:cs typeface="Verdana"/>
              </a:rPr>
              <a:t>u</a:t>
            </a:r>
            <a:r>
              <a:rPr dirty="0" sz="2100" spc="-175">
                <a:solidFill>
                  <a:srgbClr val="0F2A2F"/>
                </a:solidFill>
                <a:latin typeface="Verdana"/>
                <a:cs typeface="Verdana"/>
              </a:rPr>
              <a:t>r</a:t>
            </a:r>
            <a:r>
              <a:rPr dirty="0" sz="2100" spc="-155">
                <a:solidFill>
                  <a:srgbClr val="0F2A2F"/>
                </a:solidFill>
                <a:latin typeface="Verdana"/>
                <a:cs typeface="Verdana"/>
              </a:rPr>
              <a:t> </a:t>
            </a:r>
            <a:r>
              <a:rPr dirty="0" sz="2100" spc="-180">
                <a:solidFill>
                  <a:srgbClr val="0F2A2F"/>
                </a:solidFill>
                <a:latin typeface="Verdana"/>
                <a:cs typeface="Verdana"/>
              </a:rPr>
              <a:t>m</a:t>
            </a:r>
            <a:r>
              <a:rPr dirty="0" sz="2100" spc="35">
                <a:solidFill>
                  <a:srgbClr val="0F2A2F"/>
                </a:solidFill>
                <a:latin typeface="Verdana"/>
                <a:cs typeface="Verdana"/>
              </a:rPr>
              <a:t>o</a:t>
            </a:r>
            <a:r>
              <a:rPr dirty="0" sz="2100" spc="-5">
                <a:solidFill>
                  <a:srgbClr val="0F2A2F"/>
                </a:solidFill>
                <a:latin typeface="Verdana"/>
                <a:cs typeface="Verdana"/>
              </a:rPr>
              <a:t>d</a:t>
            </a:r>
            <a:r>
              <a:rPr dirty="0" sz="2100" spc="40">
                <a:solidFill>
                  <a:srgbClr val="0F2A2F"/>
                </a:solidFill>
                <a:latin typeface="Verdana"/>
                <a:cs typeface="Verdana"/>
              </a:rPr>
              <a:t>e</a:t>
            </a:r>
            <a:r>
              <a:rPr dirty="0" sz="2100" spc="-30">
                <a:solidFill>
                  <a:srgbClr val="0F2A2F"/>
                </a:solidFill>
                <a:latin typeface="Verdana"/>
                <a:cs typeface="Verdana"/>
              </a:rPr>
              <a:t>l  </a:t>
            </a:r>
            <a:r>
              <a:rPr dirty="0" sz="2100" spc="35">
                <a:solidFill>
                  <a:srgbClr val="0F2A2F"/>
                </a:solidFill>
                <a:latin typeface="Verdana"/>
                <a:cs typeface="Verdana"/>
              </a:rPr>
              <a:t>o</a:t>
            </a:r>
            <a:r>
              <a:rPr dirty="0" sz="2100" spc="-160">
                <a:solidFill>
                  <a:srgbClr val="0F2A2F"/>
                </a:solidFill>
                <a:latin typeface="Verdana"/>
                <a:cs typeface="Verdana"/>
              </a:rPr>
              <a:t>n</a:t>
            </a:r>
            <a:r>
              <a:rPr dirty="0" sz="2100" spc="-155">
                <a:solidFill>
                  <a:srgbClr val="0F2A2F"/>
                </a:solidFill>
                <a:latin typeface="Verdana"/>
                <a:cs typeface="Verdana"/>
              </a:rPr>
              <a:t> </a:t>
            </a:r>
            <a:r>
              <a:rPr dirty="0" sz="2100" spc="-140">
                <a:solidFill>
                  <a:srgbClr val="0F2A2F"/>
                </a:solidFill>
                <a:latin typeface="Verdana"/>
                <a:cs typeface="Verdana"/>
              </a:rPr>
              <a:t>i</a:t>
            </a:r>
            <a:r>
              <a:rPr dirty="0" sz="2100" spc="-105">
                <a:solidFill>
                  <a:srgbClr val="0F2A2F"/>
                </a:solidFill>
                <a:latin typeface="Verdana"/>
                <a:cs typeface="Verdana"/>
              </a:rPr>
              <a:t>t</a:t>
            </a:r>
            <a:r>
              <a:rPr dirty="0" sz="2100" spc="-155">
                <a:solidFill>
                  <a:srgbClr val="0F2A2F"/>
                </a:solidFill>
                <a:latin typeface="Verdana"/>
                <a:cs typeface="Verdana"/>
              </a:rPr>
              <a:t> </a:t>
            </a:r>
            <a:r>
              <a:rPr dirty="0" sz="2100" spc="-105">
                <a:solidFill>
                  <a:srgbClr val="0F2A2F"/>
                </a:solidFill>
                <a:latin typeface="Verdana"/>
                <a:cs typeface="Verdana"/>
              </a:rPr>
              <a:t>t</a:t>
            </a:r>
            <a:r>
              <a:rPr dirty="0" sz="2100" spc="35">
                <a:solidFill>
                  <a:srgbClr val="0F2A2F"/>
                </a:solidFill>
                <a:latin typeface="Verdana"/>
                <a:cs typeface="Verdana"/>
              </a:rPr>
              <a:t>o</a:t>
            </a:r>
            <a:r>
              <a:rPr dirty="0" sz="2100" spc="-155">
                <a:solidFill>
                  <a:srgbClr val="0F2A2F"/>
                </a:solidFill>
                <a:latin typeface="Verdana"/>
                <a:cs typeface="Verdana"/>
              </a:rPr>
              <a:t> </a:t>
            </a:r>
            <a:r>
              <a:rPr dirty="0" sz="2100" spc="-85">
                <a:solidFill>
                  <a:srgbClr val="0F2A2F"/>
                </a:solidFill>
                <a:latin typeface="Verdana"/>
                <a:cs typeface="Verdana"/>
              </a:rPr>
              <a:t>a</a:t>
            </a:r>
            <a:r>
              <a:rPr dirty="0" sz="2100" spc="-25">
                <a:solidFill>
                  <a:srgbClr val="0F2A2F"/>
                </a:solidFill>
                <a:latin typeface="Verdana"/>
                <a:cs typeface="Verdana"/>
              </a:rPr>
              <a:t>l</a:t>
            </a:r>
            <a:r>
              <a:rPr dirty="0" sz="2100" spc="40">
                <a:solidFill>
                  <a:srgbClr val="0F2A2F"/>
                </a:solidFill>
                <a:latin typeface="Verdana"/>
                <a:cs typeface="Verdana"/>
              </a:rPr>
              <a:t>e</a:t>
            </a:r>
            <a:r>
              <a:rPr dirty="0" sz="2100" spc="-175">
                <a:solidFill>
                  <a:srgbClr val="0F2A2F"/>
                </a:solidFill>
                <a:latin typeface="Verdana"/>
                <a:cs typeface="Verdana"/>
              </a:rPr>
              <a:t>r</a:t>
            </a:r>
            <a:r>
              <a:rPr dirty="0" sz="2100" spc="-105">
                <a:solidFill>
                  <a:srgbClr val="0F2A2F"/>
                </a:solidFill>
                <a:latin typeface="Verdana"/>
                <a:cs typeface="Verdana"/>
              </a:rPr>
              <a:t>t</a:t>
            </a:r>
            <a:r>
              <a:rPr dirty="0" sz="2100" spc="-155">
                <a:solidFill>
                  <a:srgbClr val="0F2A2F"/>
                </a:solidFill>
                <a:latin typeface="Verdana"/>
                <a:cs typeface="Verdana"/>
              </a:rPr>
              <a:t> </a:t>
            </a:r>
            <a:r>
              <a:rPr dirty="0" sz="2100" spc="-105">
                <a:solidFill>
                  <a:srgbClr val="0F2A2F"/>
                </a:solidFill>
                <a:latin typeface="Verdana"/>
                <a:cs typeface="Verdana"/>
              </a:rPr>
              <a:t>t</a:t>
            </a:r>
            <a:r>
              <a:rPr dirty="0" sz="2100" spc="-155">
                <a:solidFill>
                  <a:srgbClr val="0F2A2F"/>
                </a:solidFill>
                <a:latin typeface="Verdana"/>
                <a:cs typeface="Verdana"/>
              </a:rPr>
              <a:t>h</a:t>
            </a:r>
            <a:r>
              <a:rPr dirty="0" sz="2100" spc="40">
                <a:solidFill>
                  <a:srgbClr val="0F2A2F"/>
                </a:solidFill>
                <a:latin typeface="Verdana"/>
                <a:cs typeface="Verdana"/>
              </a:rPr>
              <a:t>e</a:t>
            </a:r>
            <a:r>
              <a:rPr dirty="0" sz="2100" spc="-155">
                <a:solidFill>
                  <a:srgbClr val="0F2A2F"/>
                </a:solidFill>
                <a:latin typeface="Verdana"/>
                <a:cs typeface="Verdana"/>
              </a:rPr>
              <a:t> </a:t>
            </a:r>
            <a:r>
              <a:rPr dirty="0" sz="2100" spc="-160">
                <a:solidFill>
                  <a:srgbClr val="0F2A2F"/>
                </a:solidFill>
                <a:latin typeface="Verdana"/>
                <a:cs typeface="Verdana"/>
              </a:rPr>
              <a:t>u</a:t>
            </a:r>
            <a:r>
              <a:rPr dirty="0" sz="2100" spc="45">
                <a:solidFill>
                  <a:srgbClr val="0F2A2F"/>
                </a:solidFill>
                <a:latin typeface="Verdana"/>
                <a:cs typeface="Verdana"/>
              </a:rPr>
              <a:t>s</a:t>
            </a:r>
            <a:r>
              <a:rPr dirty="0" sz="2100" spc="40">
                <a:solidFill>
                  <a:srgbClr val="0F2A2F"/>
                </a:solidFill>
                <a:latin typeface="Verdana"/>
                <a:cs typeface="Verdana"/>
              </a:rPr>
              <a:t>e</a:t>
            </a:r>
            <a:r>
              <a:rPr dirty="0" sz="2100" spc="-175">
                <a:solidFill>
                  <a:srgbClr val="0F2A2F"/>
                </a:solidFill>
                <a:latin typeface="Verdana"/>
                <a:cs typeface="Verdana"/>
              </a:rPr>
              <a:t>r</a:t>
            </a:r>
            <a:r>
              <a:rPr dirty="0" sz="2100" spc="-180">
                <a:solidFill>
                  <a:srgbClr val="0F2A2F"/>
                </a:solidFill>
                <a:latin typeface="Verdana"/>
                <a:cs typeface="Verdana"/>
              </a:rPr>
              <a:t>.</a:t>
            </a:r>
            <a:endParaRPr sz="2100">
              <a:latin typeface="Verdana"/>
              <a:cs typeface="Verdan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2866178" y="5866828"/>
            <a:ext cx="4157345" cy="375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300" spc="50" b="1">
                <a:solidFill>
                  <a:srgbClr val="0F2A2F"/>
                </a:solidFill>
                <a:latin typeface="Tahoma"/>
                <a:cs typeface="Tahoma"/>
              </a:rPr>
              <a:t>AWARENESS</a:t>
            </a:r>
            <a:r>
              <a:rPr dirty="0" sz="2300" spc="-85" b="1">
                <a:solidFill>
                  <a:srgbClr val="0F2A2F"/>
                </a:solidFill>
                <a:latin typeface="Tahoma"/>
                <a:cs typeface="Tahoma"/>
              </a:rPr>
              <a:t> </a:t>
            </a:r>
            <a:r>
              <a:rPr dirty="0" sz="2300" spc="-20" b="1">
                <a:solidFill>
                  <a:srgbClr val="0F2A2F"/>
                </a:solidFill>
                <a:latin typeface="Tahoma"/>
                <a:cs typeface="Tahoma"/>
              </a:rPr>
              <a:t>AND</a:t>
            </a:r>
            <a:r>
              <a:rPr dirty="0" sz="2300" spc="-85" b="1">
                <a:solidFill>
                  <a:srgbClr val="0F2A2F"/>
                </a:solidFill>
                <a:latin typeface="Tahoma"/>
                <a:cs typeface="Tahoma"/>
              </a:rPr>
              <a:t> </a:t>
            </a:r>
            <a:r>
              <a:rPr dirty="0" sz="2300" spc="15" b="1">
                <a:solidFill>
                  <a:srgbClr val="0F2A2F"/>
                </a:solidFill>
                <a:latin typeface="Tahoma"/>
                <a:cs typeface="Tahoma"/>
              </a:rPr>
              <a:t>REPORTS</a:t>
            </a:r>
            <a:endParaRPr sz="230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2866178" y="6519839"/>
            <a:ext cx="4317365" cy="29591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31000"/>
              </a:lnSpc>
              <a:spcBef>
                <a:spcPts val="95"/>
              </a:spcBef>
            </a:pPr>
            <a:r>
              <a:rPr dirty="0" sz="2100" spc="190">
                <a:solidFill>
                  <a:srgbClr val="0F2A2F"/>
                </a:solidFill>
                <a:latin typeface="Verdana"/>
                <a:cs typeface="Verdana"/>
              </a:rPr>
              <a:t>W</a:t>
            </a:r>
            <a:r>
              <a:rPr dirty="0" sz="2100" spc="40">
                <a:solidFill>
                  <a:srgbClr val="0F2A2F"/>
                </a:solidFill>
                <a:latin typeface="Verdana"/>
                <a:cs typeface="Verdana"/>
              </a:rPr>
              <a:t>e</a:t>
            </a:r>
            <a:r>
              <a:rPr dirty="0" sz="2100" spc="-155">
                <a:solidFill>
                  <a:srgbClr val="0F2A2F"/>
                </a:solidFill>
                <a:latin typeface="Verdana"/>
                <a:cs typeface="Verdana"/>
              </a:rPr>
              <a:t> </a:t>
            </a:r>
            <a:r>
              <a:rPr dirty="0" sz="2100" spc="145">
                <a:solidFill>
                  <a:srgbClr val="0F2A2F"/>
                </a:solidFill>
                <a:latin typeface="Verdana"/>
                <a:cs typeface="Verdana"/>
              </a:rPr>
              <a:t>c</a:t>
            </a:r>
            <a:r>
              <a:rPr dirty="0" sz="2100" spc="-85">
                <a:solidFill>
                  <a:srgbClr val="0F2A2F"/>
                </a:solidFill>
                <a:latin typeface="Verdana"/>
                <a:cs typeface="Verdana"/>
              </a:rPr>
              <a:t>a</a:t>
            </a:r>
            <a:r>
              <a:rPr dirty="0" sz="2100" spc="-160">
                <a:solidFill>
                  <a:srgbClr val="0F2A2F"/>
                </a:solidFill>
                <a:latin typeface="Verdana"/>
                <a:cs typeface="Verdana"/>
              </a:rPr>
              <a:t>n</a:t>
            </a:r>
            <a:r>
              <a:rPr dirty="0" sz="2100" spc="-155">
                <a:solidFill>
                  <a:srgbClr val="0F2A2F"/>
                </a:solidFill>
                <a:latin typeface="Verdana"/>
                <a:cs typeface="Verdana"/>
              </a:rPr>
              <a:t> </a:t>
            </a:r>
            <a:r>
              <a:rPr dirty="0" sz="2100" spc="145">
                <a:solidFill>
                  <a:srgbClr val="0F2A2F"/>
                </a:solidFill>
                <a:latin typeface="Verdana"/>
                <a:cs typeface="Verdana"/>
              </a:rPr>
              <a:t>c</a:t>
            </a:r>
            <a:r>
              <a:rPr dirty="0" sz="2100" spc="35">
                <a:solidFill>
                  <a:srgbClr val="0F2A2F"/>
                </a:solidFill>
                <a:latin typeface="Verdana"/>
                <a:cs typeface="Verdana"/>
              </a:rPr>
              <a:t>o</a:t>
            </a:r>
            <a:r>
              <a:rPr dirty="0" sz="2100" spc="-25">
                <a:solidFill>
                  <a:srgbClr val="0F2A2F"/>
                </a:solidFill>
                <a:latin typeface="Verdana"/>
                <a:cs typeface="Verdana"/>
              </a:rPr>
              <a:t>ll</a:t>
            </a:r>
            <a:r>
              <a:rPr dirty="0" sz="2100" spc="40">
                <a:solidFill>
                  <a:srgbClr val="0F2A2F"/>
                </a:solidFill>
                <a:latin typeface="Verdana"/>
                <a:cs typeface="Verdana"/>
              </a:rPr>
              <a:t>e</a:t>
            </a:r>
            <a:r>
              <a:rPr dirty="0" sz="2100" spc="145">
                <a:solidFill>
                  <a:srgbClr val="0F2A2F"/>
                </a:solidFill>
                <a:latin typeface="Verdana"/>
                <a:cs typeface="Verdana"/>
              </a:rPr>
              <a:t>c</a:t>
            </a:r>
            <a:r>
              <a:rPr dirty="0" sz="2100" spc="-105">
                <a:solidFill>
                  <a:srgbClr val="0F2A2F"/>
                </a:solidFill>
                <a:latin typeface="Verdana"/>
                <a:cs typeface="Verdana"/>
              </a:rPr>
              <a:t>t</a:t>
            </a:r>
            <a:r>
              <a:rPr dirty="0" sz="2100" spc="-155">
                <a:solidFill>
                  <a:srgbClr val="0F2A2F"/>
                </a:solidFill>
                <a:latin typeface="Verdana"/>
                <a:cs typeface="Verdana"/>
              </a:rPr>
              <a:t> </a:t>
            </a:r>
            <a:r>
              <a:rPr dirty="0" sz="2100" spc="-175">
                <a:solidFill>
                  <a:srgbClr val="0F2A2F"/>
                </a:solidFill>
                <a:latin typeface="Verdana"/>
                <a:cs typeface="Verdana"/>
              </a:rPr>
              <a:t>r</a:t>
            </a:r>
            <a:r>
              <a:rPr dirty="0" sz="2100" spc="40">
                <a:solidFill>
                  <a:srgbClr val="0F2A2F"/>
                </a:solidFill>
                <a:latin typeface="Verdana"/>
                <a:cs typeface="Verdana"/>
              </a:rPr>
              <a:t>e</a:t>
            </a:r>
            <a:r>
              <a:rPr dirty="0" sz="2100" spc="-5">
                <a:solidFill>
                  <a:srgbClr val="0F2A2F"/>
                </a:solidFill>
                <a:latin typeface="Verdana"/>
                <a:cs typeface="Verdana"/>
              </a:rPr>
              <a:t>p</a:t>
            </a:r>
            <a:r>
              <a:rPr dirty="0" sz="2100" spc="35">
                <a:solidFill>
                  <a:srgbClr val="0F2A2F"/>
                </a:solidFill>
                <a:latin typeface="Verdana"/>
                <a:cs typeface="Verdana"/>
              </a:rPr>
              <a:t>o</a:t>
            </a:r>
            <a:r>
              <a:rPr dirty="0" sz="2100" spc="-175">
                <a:solidFill>
                  <a:srgbClr val="0F2A2F"/>
                </a:solidFill>
                <a:latin typeface="Verdana"/>
                <a:cs typeface="Verdana"/>
              </a:rPr>
              <a:t>r</a:t>
            </a:r>
            <a:r>
              <a:rPr dirty="0" sz="2100" spc="-105">
                <a:solidFill>
                  <a:srgbClr val="0F2A2F"/>
                </a:solidFill>
                <a:latin typeface="Verdana"/>
                <a:cs typeface="Verdana"/>
              </a:rPr>
              <a:t>t</a:t>
            </a:r>
            <a:r>
              <a:rPr dirty="0" sz="2100" spc="45">
                <a:solidFill>
                  <a:srgbClr val="0F2A2F"/>
                </a:solidFill>
                <a:latin typeface="Verdana"/>
                <a:cs typeface="Verdana"/>
              </a:rPr>
              <a:t>s</a:t>
            </a:r>
            <a:r>
              <a:rPr dirty="0" sz="2100" spc="-155">
                <a:solidFill>
                  <a:srgbClr val="0F2A2F"/>
                </a:solidFill>
                <a:latin typeface="Verdana"/>
                <a:cs typeface="Verdana"/>
              </a:rPr>
              <a:t> </a:t>
            </a:r>
            <a:r>
              <a:rPr dirty="0" sz="2100" spc="-85">
                <a:solidFill>
                  <a:srgbClr val="0F2A2F"/>
                </a:solidFill>
                <a:latin typeface="Verdana"/>
                <a:cs typeface="Verdana"/>
              </a:rPr>
              <a:t>a</a:t>
            </a:r>
            <a:r>
              <a:rPr dirty="0" sz="2100" spc="-160">
                <a:solidFill>
                  <a:srgbClr val="0F2A2F"/>
                </a:solidFill>
                <a:latin typeface="Verdana"/>
                <a:cs typeface="Verdana"/>
              </a:rPr>
              <a:t>n</a:t>
            </a:r>
            <a:r>
              <a:rPr dirty="0" sz="2100" spc="-5">
                <a:solidFill>
                  <a:srgbClr val="0F2A2F"/>
                </a:solidFill>
                <a:latin typeface="Verdana"/>
                <a:cs typeface="Verdana"/>
              </a:rPr>
              <a:t>d  </a:t>
            </a:r>
            <a:r>
              <a:rPr dirty="0" sz="2100" spc="45">
                <a:solidFill>
                  <a:srgbClr val="0F2A2F"/>
                </a:solidFill>
                <a:latin typeface="Verdana"/>
                <a:cs typeface="Verdana"/>
              </a:rPr>
              <a:t>s</a:t>
            </a:r>
            <a:r>
              <a:rPr dirty="0" sz="2100" spc="-105">
                <a:solidFill>
                  <a:srgbClr val="0F2A2F"/>
                </a:solidFill>
                <a:latin typeface="Verdana"/>
                <a:cs typeface="Verdana"/>
              </a:rPr>
              <a:t>t</a:t>
            </a:r>
            <a:r>
              <a:rPr dirty="0" sz="2100" spc="-85">
                <a:solidFill>
                  <a:srgbClr val="0F2A2F"/>
                </a:solidFill>
                <a:latin typeface="Verdana"/>
                <a:cs typeface="Verdana"/>
              </a:rPr>
              <a:t>a</a:t>
            </a:r>
            <a:r>
              <a:rPr dirty="0" sz="2100" spc="-105">
                <a:solidFill>
                  <a:srgbClr val="0F2A2F"/>
                </a:solidFill>
                <a:latin typeface="Verdana"/>
                <a:cs typeface="Verdana"/>
              </a:rPr>
              <a:t>t</a:t>
            </a:r>
            <a:r>
              <a:rPr dirty="0" sz="2100" spc="-140">
                <a:solidFill>
                  <a:srgbClr val="0F2A2F"/>
                </a:solidFill>
                <a:latin typeface="Verdana"/>
                <a:cs typeface="Verdana"/>
              </a:rPr>
              <a:t>i</a:t>
            </a:r>
            <a:r>
              <a:rPr dirty="0" sz="2100" spc="45">
                <a:solidFill>
                  <a:srgbClr val="0F2A2F"/>
                </a:solidFill>
                <a:latin typeface="Verdana"/>
                <a:cs typeface="Verdana"/>
              </a:rPr>
              <a:t>s</a:t>
            </a:r>
            <a:r>
              <a:rPr dirty="0" sz="2100" spc="-105">
                <a:solidFill>
                  <a:srgbClr val="0F2A2F"/>
                </a:solidFill>
                <a:latin typeface="Verdana"/>
                <a:cs typeface="Verdana"/>
              </a:rPr>
              <a:t>t</a:t>
            </a:r>
            <a:r>
              <a:rPr dirty="0" sz="2100" spc="-140">
                <a:solidFill>
                  <a:srgbClr val="0F2A2F"/>
                </a:solidFill>
                <a:latin typeface="Verdana"/>
                <a:cs typeface="Verdana"/>
              </a:rPr>
              <a:t>i</a:t>
            </a:r>
            <a:r>
              <a:rPr dirty="0" sz="2100" spc="145">
                <a:solidFill>
                  <a:srgbClr val="0F2A2F"/>
                </a:solidFill>
                <a:latin typeface="Verdana"/>
                <a:cs typeface="Verdana"/>
              </a:rPr>
              <a:t>c</a:t>
            </a:r>
            <a:r>
              <a:rPr dirty="0" sz="2100" spc="45">
                <a:solidFill>
                  <a:srgbClr val="0F2A2F"/>
                </a:solidFill>
                <a:latin typeface="Verdana"/>
                <a:cs typeface="Verdana"/>
              </a:rPr>
              <a:t>s</a:t>
            </a:r>
            <a:r>
              <a:rPr dirty="0" sz="2100" spc="-155">
                <a:solidFill>
                  <a:srgbClr val="0F2A2F"/>
                </a:solidFill>
                <a:latin typeface="Verdana"/>
                <a:cs typeface="Verdana"/>
              </a:rPr>
              <a:t> </a:t>
            </a:r>
            <a:r>
              <a:rPr dirty="0" sz="2100" spc="-85">
                <a:solidFill>
                  <a:srgbClr val="0F2A2F"/>
                </a:solidFill>
                <a:latin typeface="Verdana"/>
                <a:cs typeface="Verdana"/>
              </a:rPr>
              <a:t>a</a:t>
            </a:r>
            <a:r>
              <a:rPr dirty="0" sz="2100" spc="-175">
                <a:solidFill>
                  <a:srgbClr val="0F2A2F"/>
                </a:solidFill>
                <a:latin typeface="Verdana"/>
                <a:cs typeface="Verdana"/>
              </a:rPr>
              <a:t>r</a:t>
            </a:r>
            <a:r>
              <a:rPr dirty="0" sz="2100" spc="35">
                <a:solidFill>
                  <a:srgbClr val="0F2A2F"/>
                </a:solidFill>
                <a:latin typeface="Verdana"/>
                <a:cs typeface="Verdana"/>
              </a:rPr>
              <a:t>o</a:t>
            </a:r>
            <a:r>
              <a:rPr dirty="0" sz="2100" spc="-160">
                <a:solidFill>
                  <a:srgbClr val="0F2A2F"/>
                </a:solidFill>
                <a:latin typeface="Verdana"/>
                <a:cs typeface="Verdana"/>
              </a:rPr>
              <a:t>un</a:t>
            </a:r>
            <a:r>
              <a:rPr dirty="0" sz="2100" spc="-5">
                <a:solidFill>
                  <a:srgbClr val="0F2A2F"/>
                </a:solidFill>
                <a:latin typeface="Verdana"/>
                <a:cs typeface="Verdana"/>
              </a:rPr>
              <a:t>d</a:t>
            </a:r>
            <a:r>
              <a:rPr dirty="0" sz="2100" spc="-160">
                <a:solidFill>
                  <a:srgbClr val="0F2A2F"/>
                </a:solidFill>
                <a:latin typeface="Verdana"/>
                <a:cs typeface="Verdana"/>
              </a:rPr>
              <a:t> </a:t>
            </a:r>
            <a:r>
              <a:rPr dirty="0" sz="2100" spc="-105">
                <a:solidFill>
                  <a:srgbClr val="0F2A2F"/>
                </a:solidFill>
                <a:latin typeface="Verdana"/>
                <a:cs typeface="Verdana"/>
              </a:rPr>
              <a:t>t</a:t>
            </a:r>
            <a:r>
              <a:rPr dirty="0" sz="2100" spc="-155">
                <a:solidFill>
                  <a:srgbClr val="0F2A2F"/>
                </a:solidFill>
                <a:latin typeface="Verdana"/>
                <a:cs typeface="Verdana"/>
              </a:rPr>
              <a:t>h</a:t>
            </a:r>
            <a:r>
              <a:rPr dirty="0" sz="2100" spc="40">
                <a:solidFill>
                  <a:srgbClr val="0F2A2F"/>
                </a:solidFill>
                <a:latin typeface="Verdana"/>
                <a:cs typeface="Verdana"/>
              </a:rPr>
              <a:t>e</a:t>
            </a:r>
            <a:r>
              <a:rPr dirty="0" sz="2100" spc="-155">
                <a:solidFill>
                  <a:srgbClr val="0F2A2F"/>
                </a:solidFill>
                <a:latin typeface="Verdana"/>
                <a:cs typeface="Verdana"/>
              </a:rPr>
              <a:t> </a:t>
            </a:r>
            <a:r>
              <a:rPr dirty="0" sz="2100" spc="145">
                <a:solidFill>
                  <a:srgbClr val="0F2A2F"/>
                </a:solidFill>
                <a:latin typeface="Verdana"/>
                <a:cs typeface="Verdana"/>
              </a:rPr>
              <a:t>c</a:t>
            </a:r>
            <a:r>
              <a:rPr dirty="0" sz="2100" spc="-160">
                <a:solidFill>
                  <a:srgbClr val="0F2A2F"/>
                </a:solidFill>
                <a:latin typeface="Verdana"/>
                <a:cs typeface="Verdana"/>
              </a:rPr>
              <a:t>u</a:t>
            </a:r>
            <a:r>
              <a:rPr dirty="0" sz="2100" spc="-175">
                <a:solidFill>
                  <a:srgbClr val="0F2A2F"/>
                </a:solidFill>
                <a:latin typeface="Verdana"/>
                <a:cs typeface="Verdana"/>
              </a:rPr>
              <a:t>rr</a:t>
            </a:r>
            <a:r>
              <a:rPr dirty="0" sz="2100" spc="40">
                <a:solidFill>
                  <a:srgbClr val="0F2A2F"/>
                </a:solidFill>
                <a:latin typeface="Verdana"/>
                <a:cs typeface="Verdana"/>
              </a:rPr>
              <a:t>e</a:t>
            </a:r>
            <a:r>
              <a:rPr dirty="0" sz="2100" spc="-160">
                <a:solidFill>
                  <a:srgbClr val="0F2A2F"/>
                </a:solidFill>
                <a:latin typeface="Verdana"/>
                <a:cs typeface="Verdana"/>
              </a:rPr>
              <a:t>n</a:t>
            </a:r>
            <a:r>
              <a:rPr dirty="0" sz="2100" spc="-95">
                <a:solidFill>
                  <a:srgbClr val="0F2A2F"/>
                </a:solidFill>
                <a:latin typeface="Verdana"/>
                <a:cs typeface="Verdana"/>
              </a:rPr>
              <a:t>t  </a:t>
            </a:r>
            <a:r>
              <a:rPr dirty="0" sz="2100" spc="45">
                <a:solidFill>
                  <a:srgbClr val="0F2A2F"/>
                </a:solidFill>
                <a:latin typeface="Verdana"/>
                <a:cs typeface="Verdana"/>
              </a:rPr>
              <a:t>s</a:t>
            </a:r>
            <a:r>
              <a:rPr dirty="0" sz="2100" spc="145">
                <a:solidFill>
                  <a:srgbClr val="0F2A2F"/>
                </a:solidFill>
                <a:latin typeface="Verdana"/>
                <a:cs typeface="Verdana"/>
              </a:rPr>
              <a:t>c</a:t>
            </a:r>
            <a:r>
              <a:rPr dirty="0" sz="2100" spc="40">
                <a:solidFill>
                  <a:srgbClr val="0F2A2F"/>
                </a:solidFill>
                <a:latin typeface="Verdana"/>
                <a:cs typeface="Verdana"/>
              </a:rPr>
              <a:t>e</a:t>
            </a:r>
            <a:r>
              <a:rPr dirty="0" sz="2100" spc="-160">
                <a:solidFill>
                  <a:srgbClr val="0F2A2F"/>
                </a:solidFill>
                <a:latin typeface="Verdana"/>
                <a:cs typeface="Verdana"/>
              </a:rPr>
              <a:t>n</a:t>
            </a:r>
            <a:r>
              <a:rPr dirty="0" sz="2100" spc="-85">
                <a:solidFill>
                  <a:srgbClr val="0F2A2F"/>
                </a:solidFill>
                <a:latin typeface="Verdana"/>
                <a:cs typeface="Verdana"/>
              </a:rPr>
              <a:t>a</a:t>
            </a:r>
            <a:r>
              <a:rPr dirty="0" sz="2100" spc="-175">
                <a:solidFill>
                  <a:srgbClr val="0F2A2F"/>
                </a:solidFill>
                <a:latin typeface="Verdana"/>
                <a:cs typeface="Verdana"/>
              </a:rPr>
              <a:t>r</a:t>
            </a:r>
            <a:r>
              <a:rPr dirty="0" sz="2100" spc="-140">
                <a:solidFill>
                  <a:srgbClr val="0F2A2F"/>
                </a:solidFill>
                <a:latin typeface="Verdana"/>
                <a:cs typeface="Verdana"/>
              </a:rPr>
              <a:t>i</a:t>
            </a:r>
            <a:r>
              <a:rPr dirty="0" sz="2100" spc="35">
                <a:solidFill>
                  <a:srgbClr val="0F2A2F"/>
                </a:solidFill>
                <a:latin typeface="Verdana"/>
                <a:cs typeface="Verdana"/>
              </a:rPr>
              <a:t>o</a:t>
            </a:r>
            <a:r>
              <a:rPr dirty="0" sz="2100" spc="-155">
                <a:solidFill>
                  <a:srgbClr val="0F2A2F"/>
                </a:solidFill>
                <a:latin typeface="Verdana"/>
                <a:cs typeface="Verdana"/>
              </a:rPr>
              <a:t> </a:t>
            </a:r>
            <a:r>
              <a:rPr dirty="0" sz="2100" spc="35">
                <a:solidFill>
                  <a:srgbClr val="0F2A2F"/>
                </a:solidFill>
                <a:latin typeface="Verdana"/>
                <a:cs typeface="Verdana"/>
              </a:rPr>
              <a:t>o</a:t>
            </a:r>
            <a:r>
              <a:rPr dirty="0" sz="2100" spc="-20">
                <a:solidFill>
                  <a:srgbClr val="0F2A2F"/>
                </a:solidFill>
                <a:latin typeface="Verdana"/>
                <a:cs typeface="Verdana"/>
              </a:rPr>
              <a:t>f</a:t>
            </a:r>
            <a:r>
              <a:rPr dirty="0" sz="2100" spc="-155">
                <a:solidFill>
                  <a:srgbClr val="0F2A2F"/>
                </a:solidFill>
                <a:latin typeface="Verdana"/>
                <a:cs typeface="Verdana"/>
              </a:rPr>
              <a:t> </a:t>
            </a:r>
            <a:r>
              <a:rPr dirty="0" sz="2100" spc="145">
                <a:solidFill>
                  <a:srgbClr val="0F2A2F"/>
                </a:solidFill>
                <a:latin typeface="Verdana"/>
                <a:cs typeface="Verdana"/>
              </a:rPr>
              <a:t>c</a:t>
            </a:r>
            <a:r>
              <a:rPr dirty="0" sz="2100" spc="-105">
                <a:solidFill>
                  <a:srgbClr val="0F2A2F"/>
                </a:solidFill>
                <a:latin typeface="Verdana"/>
                <a:cs typeface="Verdana"/>
              </a:rPr>
              <a:t>y</a:t>
            </a:r>
            <a:r>
              <a:rPr dirty="0" sz="2100" spc="-5">
                <a:solidFill>
                  <a:srgbClr val="0F2A2F"/>
                </a:solidFill>
                <a:latin typeface="Verdana"/>
                <a:cs typeface="Verdana"/>
              </a:rPr>
              <a:t>b</a:t>
            </a:r>
            <a:r>
              <a:rPr dirty="0" sz="2100" spc="40">
                <a:solidFill>
                  <a:srgbClr val="0F2A2F"/>
                </a:solidFill>
                <a:latin typeface="Verdana"/>
                <a:cs typeface="Verdana"/>
              </a:rPr>
              <a:t>e</a:t>
            </a:r>
            <a:r>
              <a:rPr dirty="0" sz="2100" spc="-175">
                <a:solidFill>
                  <a:srgbClr val="0F2A2F"/>
                </a:solidFill>
                <a:latin typeface="Verdana"/>
                <a:cs typeface="Verdana"/>
              </a:rPr>
              <a:t>r</a:t>
            </a:r>
            <a:r>
              <a:rPr dirty="0" sz="2100" spc="45">
                <a:solidFill>
                  <a:srgbClr val="0F2A2F"/>
                </a:solidFill>
                <a:latin typeface="Verdana"/>
                <a:cs typeface="Verdana"/>
              </a:rPr>
              <a:t>s</a:t>
            </a:r>
            <a:r>
              <a:rPr dirty="0" sz="2100" spc="40">
                <a:solidFill>
                  <a:srgbClr val="0F2A2F"/>
                </a:solidFill>
                <a:latin typeface="Verdana"/>
                <a:cs typeface="Verdana"/>
              </a:rPr>
              <a:t>e</a:t>
            </a:r>
            <a:r>
              <a:rPr dirty="0" sz="2100" spc="145">
                <a:solidFill>
                  <a:srgbClr val="0F2A2F"/>
                </a:solidFill>
                <a:latin typeface="Verdana"/>
                <a:cs typeface="Verdana"/>
              </a:rPr>
              <a:t>c</a:t>
            </a:r>
            <a:r>
              <a:rPr dirty="0" sz="2100" spc="-160">
                <a:solidFill>
                  <a:srgbClr val="0F2A2F"/>
                </a:solidFill>
                <a:latin typeface="Verdana"/>
                <a:cs typeface="Verdana"/>
              </a:rPr>
              <a:t>u</a:t>
            </a:r>
            <a:r>
              <a:rPr dirty="0" sz="2100" spc="-175">
                <a:solidFill>
                  <a:srgbClr val="0F2A2F"/>
                </a:solidFill>
                <a:latin typeface="Verdana"/>
                <a:cs typeface="Verdana"/>
              </a:rPr>
              <a:t>r</a:t>
            </a:r>
            <a:r>
              <a:rPr dirty="0" sz="2100" spc="-140">
                <a:solidFill>
                  <a:srgbClr val="0F2A2F"/>
                </a:solidFill>
                <a:latin typeface="Verdana"/>
                <a:cs typeface="Verdana"/>
              </a:rPr>
              <a:t>i</a:t>
            </a:r>
            <a:r>
              <a:rPr dirty="0" sz="2100" spc="-105">
                <a:solidFill>
                  <a:srgbClr val="0F2A2F"/>
                </a:solidFill>
                <a:latin typeface="Verdana"/>
                <a:cs typeface="Verdana"/>
              </a:rPr>
              <a:t>t</a:t>
            </a:r>
            <a:r>
              <a:rPr dirty="0" sz="2100" spc="-105">
                <a:solidFill>
                  <a:srgbClr val="0F2A2F"/>
                </a:solidFill>
                <a:latin typeface="Verdana"/>
                <a:cs typeface="Verdana"/>
              </a:rPr>
              <a:t>y</a:t>
            </a:r>
            <a:r>
              <a:rPr dirty="0" sz="2100" spc="-155">
                <a:solidFill>
                  <a:srgbClr val="0F2A2F"/>
                </a:solidFill>
                <a:latin typeface="Verdana"/>
                <a:cs typeface="Verdana"/>
              </a:rPr>
              <a:t> </a:t>
            </a:r>
            <a:r>
              <a:rPr dirty="0" sz="2100" spc="-85">
                <a:solidFill>
                  <a:srgbClr val="0F2A2F"/>
                </a:solidFill>
                <a:latin typeface="Verdana"/>
                <a:cs typeface="Verdana"/>
              </a:rPr>
              <a:t>a</a:t>
            </a:r>
            <a:r>
              <a:rPr dirty="0" sz="2100" spc="-160">
                <a:solidFill>
                  <a:srgbClr val="0F2A2F"/>
                </a:solidFill>
                <a:latin typeface="Verdana"/>
                <a:cs typeface="Verdana"/>
              </a:rPr>
              <a:t>n</a:t>
            </a:r>
            <a:r>
              <a:rPr dirty="0" sz="2100" spc="-5">
                <a:solidFill>
                  <a:srgbClr val="0F2A2F"/>
                </a:solidFill>
                <a:latin typeface="Verdana"/>
                <a:cs typeface="Verdana"/>
              </a:rPr>
              <a:t>d  </a:t>
            </a:r>
            <a:r>
              <a:rPr dirty="0" sz="2100" spc="145">
                <a:solidFill>
                  <a:srgbClr val="0F2A2F"/>
                </a:solidFill>
                <a:latin typeface="Verdana"/>
                <a:cs typeface="Verdana"/>
              </a:rPr>
              <a:t>c</a:t>
            </a:r>
            <a:r>
              <a:rPr dirty="0" sz="2100" spc="-105">
                <a:solidFill>
                  <a:srgbClr val="0F2A2F"/>
                </a:solidFill>
                <a:latin typeface="Verdana"/>
                <a:cs typeface="Verdana"/>
              </a:rPr>
              <a:t>y</a:t>
            </a:r>
            <a:r>
              <a:rPr dirty="0" sz="2100" spc="-5">
                <a:solidFill>
                  <a:srgbClr val="0F2A2F"/>
                </a:solidFill>
                <a:latin typeface="Verdana"/>
                <a:cs typeface="Verdana"/>
              </a:rPr>
              <a:t>b</a:t>
            </a:r>
            <a:r>
              <a:rPr dirty="0" sz="2100" spc="40">
                <a:solidFill>
                  <a:srgbClr val="0F2A2F"/>
                </a:solidFill>
                <a:latin typeface="Verdana"/>
                <a:cs typeface="Verdana"/>
              </a:rPr>
              <a:t>e</a:t>
            </a:r>
            <a:r>
              <a:rPr dirty="0" sz="2100" spc="-175">
                <a:solidFill>
                  <a:srgbClr val="0F2A2F"/>
                </a:solidFill>
                <a:latin typeface="Verdana"/>
                <a:cs typeface="Verdana"/>
              </a:rPr>
              <a:t>r</a:t>
            </a:r>
            <a:r>
              <a:rPr dirty="0" sz="2100" spc="-5">
                <a:solidFill>
                  <a:srgbClr val="0F2A2F"/>
                </a:solidFill>
                <a:latin typeface="Verdana"/>
                <a:cs typeface="Verdana"/>
              </a:rPr>
              <a:t>b</a:t>
            </a:r>
            <a:r>
              <a:rPr dirty="0" sz="2100" spc="-160">
                <a:solidFill>
                  <a:srgbClr val="0F2A2F"/>
                </a:solidFill>
                <a:latin typeface="Verdana"/>
                <a:cs typeface="Verdana"/>
              </a:rPr>
              <a:t>u</a:t>
            </a:r>
            <a:r>
              <a:rPr dirty="0" sz="2100" spc="-25">
                <a:solidFill>
                  <a:srgbClr val="0F2A2F"/>
                </a:solidFill>
                <a:latin typeface="Verdana"/>
                <a:cs typeface="Verdana"/>
              </a:rPr>
              <a:t>ll</a:t>
            </a:r>
            <a:r>
              <a:rPr dirty="0" sz="2100" spc="-105">
                <a:solidFill>
                  <a:srgbClr val="0F2A2F"/>
                </a:solidFill>
                <a:latin typeface="Verdana"/>
                <a:cs typeface="Verdana"/>
              </a:rPr>
              <a:t>y</a:t>
            </a:r>
            <a:r>
              <a:rPr dirty="0" sz="2100" spc="-140">
                <a:solidFill>
                  <a:srgbClr val="0F2A2F"/>
                </a:solidFill>
                <a:latin typeface="Verdana"/>
                <a:cs typeface="Verdana"/>
              </a:rPr>
              <a:t>i</a:t>
            </a:r>
            <a:r>
              <a:rPr dirty="0" sz="2100" spc="-160">
                <a:solidFill>
                  <a:srgbClr val="0F2A2F"/>
                </a:solidFill>
                <a:latin typeface="Verdana"/>
                <a:cs typeface="Verdana"/>
              </a:rPr>
              <a:t>n</a:t>
            </a:r>
            <a:r>
              <a:rPr dirty="0" sz="2100" spc="-5">
                <a:solidFill>
                  <a:srgbClr val="0F2A2F"/>
                </a:solidFill>
                <a:latin typeface="Verdana"/>
                <a:cs typeface="Verdana"/>
              </a:rPr>
              <a:t>g</a:t>
            </a:r>
            <a:r>
              <a:rPr dirty="0" sz="2100" spc="-155">
                <a:solidFill>
                  <a:srgbClr val="0F2A2F"/>
                </a:solidFill>
                <a:latin typeface="Verdana"/>
                <a:cs typeface="Verdana"/>
              </a:rPr>
              <a:t> </a:t>
            </a:r>
            <a:r>
              <a:rPr dirty="0" sz="2100" spc="-140">
                <a:solidFill>
                  <a:srgbClr val="0F2A2F"/>
                </a:solidFill>
                <a:latin typeface="Verdana"/>
                <a:cs typeface="Verdana"/>
              </a:rPr>
              <a:t>i</a:t>
            </a:r>
            <a:r>
              <a:rPr dirty="0" sz="2100" spc="-160">
                <a:solidFill>
                  <a:srgbClr val="0F2A2F"/>
                </a:solidFill>
                <a:latin typeface="Verdana"/>
                <a:cs typeface="Verdana"/>
              </a:rPr>
              <a:t>n</a:t>
            </a:r>
            <a:r>
              <a:rPr dirty="0" sz="2100" spc="-155">
                <a:solidFill>
                  <a:srgbClr val="0F2A2F"/>
                </a:solidFill>
                <a:latin typeface="Verdana"/>
                <a:cs typeface="Verdana"/>
              </a:rPr>
              <a:t> </a:t>
            </a:r>
            <a:r>
              <a:rPr dirty="0" sz="2100" spc="45">
                <a:solidFill>
                  <a:srgbClr val="0F2A2F"/>
                </a:solidFill>
                <a:latin typeface="Verdana"/>
                <a:cs typeface="Verdana"/>
              </a:rPr>
              <a:t>s</a:t>
            </a:r>
            <a:r>
              <a:rPr dirty="0" sz="2100" spc="35">
                <a:solidFill>
                  <a:srgbClr val="0F2A2F"/>
                </a:solidFill>
                <a:latin typeface="Verdana"/>
                <a:cs typeface="Verdana"/>
              </a:rPr>
              <a:t>o</a:t>
            </a:r>
            <a:r>
              <a:rPr dirty="0" sz="2100" spc="145">
                <a:solidFill>
                  <a:srgbClr val="0F2A2F"/>
                </a:solidFill>
                <a:latin typeface="Verdana"/>
                <a:cs typeface="Verdana"/>
              </a:rPr>
              <a:t>c</a:t>
            </a:r>
            <a:r>
              <a:rPr dirty="0" sz="2100" spc="-140">
                <a:solidFill>
                  <a:srgbClr val="0F2A2F"/>
                </a:solidFill>
                <a:latin typeface="Verdana"/>
                <a:cs typeface="Verdana"/>
              </a:rPr>
              <a:t>i</a:t>
            </a:r>
            <a:r>
              <a:rPr dirty="0" sz="2100" spc="-85">
                <a:solidFill>
                  <a:srgbClr val="0F2A2F"/>
                </a:solidFill>
                <a:latin typeface="Verdana"/>
                <a:cs typeface="Verdana"/>
              </a:rPr>
              <a:t>a</a:t>
            </a:r>
            <a:r>
              <a:rPr dirty="0" sz="2100" spc="-25">
                <a:solidFill>
                  <a:srgbClr val="0F2A2F"/>
                </a:solidFill>
                <a:latin typeface="Verdana"/>
                <a:cs typeface="Verdana"/>
              </a:rPr>
              <a:t>l</a:t>
            </a:r>
            <a:r>
              <a:rPr dirty="0" sz="2100" spc="-155">
                <a:solidFill>
                  <a:srgbClr val="0F2A2F"/>
                </a:solidFill>
                <a:latin typeface="Verdana"/>
                <a:cs typeface="Verdana"/>
              </a:rPr>
              <a:t> </a:t>
            </a:r>
            <a:r>
              <a:rPr dirty="0" sz="2100" spc="-180">
                <a:solidFill>
                  <a:srgbClr val="0F2A2F"/>
                </a:solidFill>
                <a:latin typeface="Verdana"/>
                <a:cs typeface="Verdana"/>
              </a:rPr>
              <a:t>m</a:t>
            </a:r>
            <a:r>
              <a:rPr dirty="0" sz="2100" spc="40">
                <a:solidFill>
                  <a:srgbClr val="0F2A2F"/>
                </a:solidFill>
                <a:latin typeface="Verdana"/>
                <a:cs typeface="Verdana"/>
              </a:rPr>
              <a:t>e</a:t>
            </a:r>
            <a:r>
              <a:rPr dirty="0" sz="2100" spc="-5">
                <a:solidFill>
                  <a:srgbClr val="0F2A2F"/>
                </a:solidFill>
                <a:latin typeface="Verdana"/>
                <a:cs typeface="Verdana"/>
              </a:rPr>
              <a:t>d</a:t>
            </a:r>
            <a:r>
              <a:rPr dirty="0" sz="2100" spc="-140">
                <a:solidFill>
                  <a:srgbClr val="0F2A2F"/>
                </a:solidFill>
                <a:latin typeface="Verdana"/>
                <a:cs typeface="Verdana"/>
              </a:rPr>
              <a:t>i</a:t>
            </a:r>
            <a:r>
              <a:rPr dirty="0" sz="2100" spc="-85">
                <a:solidFill>
                  <a:srgbClr val="0F2A2F"/>
                </a:solidFill>
                <a:latin typeface="Verdana"/>
                <a:cs typeface="Verdana"/>
              </a:rPr>
              <a:t>a</a:t>
            </a:r>
            <a:r>
              <a:rPr dirty="0" sz="2100" spc="-180">
                <a:solidFill>
                  <a:srgbClr val="0F2A2F"/>
                </a:solidFill>
                <a:latin typeface="Verdana"/>
                <a:cs typeface="Verdana"/>
              </a:rPr>
              <a:t>.</a:t>
            </a:r>
            <a:r>
              <a:rPr dirty="0" sz="2100" spc="-155">
                <a:solidFill>
                  <a:srgbClr val="0F2A2F"/>
                </a:solidFill>
                <a:latin typeface="Verdana"/>
                <a:cs typeface="Verdana"/>
              </a:rPr>
              <a:t> </a:t>
            </a:r>
            <a:r>
              <a:rPr dirty="0" sz="2100" spc="190">
                <a:solidFill>
                  <a:srgbClr val="0F2A2F"/>
                </a:solidFill>
                <a:latin typeface="Verdana"/>
                <a:cs typeface="Verdana"/>
              </a:rPr>
              <a:t>W</a:t>
            </a:r>
            <a:r>
              <a:rPr dirty="0" sz="2100" spc="30">
                <a:solidFill>
                  <a:srgbClr val="0F2A2F"/>
                </a:solidFill>
                <a:latin typeface="Verdana"/>
                <a:cs typeface="Verdana"/>
              </a:rPr>
              <a:t>e  </a:t>
            </a:r>
            <a:r>
              <a:rPr dirty="0" sz="2100" spc="145">
                <a:solidFill>
                  <a:srgbClr val="0F2A2F"/>
                </a:solidFill>
                <a:latin typeface="Verdana"/>
                <a:cs typeface="Verdana"/>
              </a:rPr>
              <a:t>c</a:t>
            </a:r>
            <a:r>
              <a:rPr dirty="0" sz="2100" spc="-85">
                <a:solidFill>
                  <a:srgbClr val="0F2A2F"/>
                </a:solidFill>
                <a:latin typeface="Verdana"/>
                <a:cs typeface="Verdana"/>
              </a:rPr>
              <a:t>a</a:t>
            </a:r>
            <a:r>
              <a:rPr dirty="0" sz="2100" spc="-160">
                <a:solidFill>
                  <a:srgbClr val="0F2A2F"/>
                </a:solidFill>
                <a:latin typeface="Verdana"/>
                <a:cs typeface="Verdana"/>
              </a:rPr>
              <a:t>n</a:t>
            </a:r>
            <a:r>
              <a:rPr dirty="0" sz="2100" spc="-155">
                <a:solidFill>
                  <a:srgbClr val="0F2A2F"/>
                </a:solidFill>
                <a:latin typeface="Verdana"/>
                <a:cs typeface="Verdana"/>
              </a:rPr>
              <a:t> </a:t>
            </a:r>
            <a:r>
              <a:rPr dirty="0" sz="2100" spc="145">
                <a:solidFill>
                  <a:srgbClr val="0F2A2F"/>
                </a:solidFill>
                <a:latin typeface="Verdana"/>
                <a:cs typeface="Verdana"/>
              </a:rPr>
              <a:t>c</a:t>
            </a:r>
            <a:r>
              <a:rPr dirty="0" sz="2100" spc="-175">
                <a:solidFill>
                  <a:srgbClr val="0F2A2F"/>
                </a:solidFill>
                <a:latin typeface="Verdana"/>
                <a:cs typeface="Verdana"/>
              </a:rPr>
              <a:t>r</a:t>
            </a:r>
            <a:r>
              <a:rPr dirty="0" sz="2100" spc="40">
                <a:solidFill>
                  <a:srgbClr val="0F2A2F"/>
                </a:solidFill>
                <a:latin typeface="Verdana"/>
                <a:cs typeface="Verdana"/>
              </a:rPr>
              <a:t>e</a:t>
            </a:r>
            <a:r>
              <a:rPr dirty="0" sz="2100" spc="-85">
                <a:solidFill>
                  <a:srgbClr val="0F2A2F"/>
                </a:solidFill>
                <a:latin typeface="Verdana"/>
                <a:cs typeface="Verdana"/>
              </a:rPr>
              <a:t>a</a:t>
            </a:r>
            <a:r>
              <a:rPr dirty="0" sz="2100" spc="-105">
                <a:solidFill>
                  <a:srgbClr val="0F2A2F"/>
                </a:solidFill>
                <a:latin typeface="Verdana"/>
                <a:cs typeface="Verdana"/>
              </a:rPr>
              <a:t>t</a:t>
            </a:r>
            <a:r>
              <a:rPr dirty="0" sz="2100" spc="40">
                <a:solidFill>
                  <a:srgbClr val="0F2A2F"/>
                </a:solidFill>
                <a:latin typeface="Verdana"/>
                <a:cs typeface="Verdana"/>
              </a:rPr>
              <a:t>e</a:t>
            </a:r>
            <a:r>
              <a:rPr dirty="0" sz="2100" spc="-155">
                <a:solidFill>
                  <a:srgbClr val="0F2A2F"/>
                </a:solidFill>
                <a:latin typeface="Verdana"/>
                <a:cs typeface="Verdana"/>
              </a:rPr>
              <a:t> </a:t>
            </a:r>
            <a:r>
              <a:rPr dirty="0" sz="2100" spc="-85">
                <a:solidFill>
                  <a:srgbClr val="0F2A2F"/>
                </a:solidFill>
                <a:latin typeface="Verdana"/>
                <a:cs typeface="Verdana"/>
              </a:rPr>
              <a:t>a</a:t>
            </a:r>
            <a:r>
              <a:rPr dirty="0" sz="2100" spc="-30">
                <a:solidFill>
                  <a:srgbClr val="0F2A2F"/>
                </a:solidFill>
                <a:latin typeface="Verdana"/>
                <a:cs typeface="Verdana"/>
              </a:rPr>
              <a:t>w</a:t>
            </a:r>
            <a:r>
              <a:rPr dirty="0" sz="2100" spc="-85">
                <a:solidFill>
                  <a:srgbClr val="0F2A2F"/>
                </a:solidFill>
                <a:latin typeface="Verdana"/>
                <a:cs typeface="Verdana"/>
              </a:rPr>
              <a:t>a</a:t>
            </a:r>
            <a:r>
              <a:rPr dirty="0" sz="2100" spc="-175">
                <a:solidFill>
                  <a:srgbClr val="0F2A2F"/>
                </a:solidFill>
                <a:latin typeface="Verdana"/>
                <a:cs typeface="Verdana"/>
              </a:rPr>
              <a:t>r</a:t>
            </a:r>
            <a:r>
              <a:rPr dirty="0" sz="2100" spc="40">
                <a:solidFill>
                  <a:srgbClr val="0F2A2F"/>
                </a:solidFill>
                <a:latin typeface="Verdana"/>
                <a:cs typeface="Verdana"/>
              </a:rPr>
              <a:t>e</a:t>
            </a:r>
            <a:r>
              <a:rPr dirty="0" sz="2100" spc="-160">
                <a:solidFill>
                  <a:srgbClr val="0F2A2F"/>
                </a:solidFill>
                <a:latin typeface="Verdana"/>
                <a:cs typeface="Verdana"/>
              </a:rPr>
              <a:t>n</a:t>
            </a:r>
            <a:r>
              <a:rPr dirty="0" sz="2100" spc="40">
                <a:solidFill>
                  <a:srgbClr val="0F2A2F"/>
                </a:solidFill>
                <a:latin typeface="Verdana"/>
                <a:cs typeface="Verdana"/>
              </a:rPr>
              <a:t>e</a:t>
            </a:r>
            <a:r>
              <a:rPr dirty="0" sz="2100" spc="45">
                <a:solidFill>
                  <a:srgbClr val="0F2A2F"/>
                </a:solidFill>
                <a:latin typeface="Verdana"/>
                <a:cs typeface="Verdana"/>
              </a:rPr>
              <a:t>ss</a:t>
            </a:r>
            <a:r>
              <a:rPr dirty="0" sz="2100" spc="-155">
                <a:solidFill>
                  <a:srgbClr val="0F2A2F"/>
                </a:solidFill>
                <a:latin typeface="Verdana"/>
                <a:cs typeface="Verdana"/>
              </a:rPr>
              <a:t> </a:t>
            </a:r>
            <a:r>
              <a:rPr dirty="0" sz="2100" spc="-85">
                <a:solidFill>
                  <a:srgbClr val="0F2A2F"/>
                </a:solidFill>
                <a:latin typeface="Verdana"/>
                <a:cs typeface="Verdana"/>
              </a:rPr>
              <a:t>a</a:t>
            </a:r>
            <a:r>
              <a:rPr dirty="0" sz="2100" spc="-160">
                <a:solidFill>
                  <a:srgbClr val="0F2A2F"/>
                </a:solidFill>
                <a:latin typeface="Verdana"/>
                <a:cs typeface="Verdana"/>
              </a:rPr>
              <a:t>n</a:t>
            </a:r>
            <a:r>
              <a:rPr dirty="0" sz="2100" spc="-5">
                <a:solidFill>
                  <a:srgbClr val="0F2A2F"/>
                </a:solidFill>
                <a:latin typeface="Verdana"/>
                <a:cs typeface="Verdana"/>
              </a:rPr>
              <a:t>d</a:t>
            </a:r>
            <a:r>
              <a:rPr dirty="0" sz="2100" spc="-160">
                <a:solidFill>
                  <a:srgbClr val="0F2A2F"/>
                </a:solidFill>
                <a:latin typeface="Verdana"/>
                <a:cs typeface="Verdana"/>
              </a:rPr>
              <a:t> </a:t>
            </a:r>
            <a:r>
              <a:rPr dirty="0" sz="2100" spc="-105">
                <a:solidFill>
                  <a:srgbClr val="0F2A2F"/>
                </a:solidFill>
                <a:latin typeface="Verdana"/>
                <a:cs typeface="Verdana"/>
              </a:rPr>
              <a:t>t</a:t>
            </a:r>
            <a:r>
              <a:rPr dirty="0" sz="2100" spc="-85">
                <a:solidFill>
                  <a:srgbClr val="0F2A2F"/>
                </a:solidFill>
                <a:latin typeface="Verdana"/>
                <a:cs typeface="Verdana"/>
              </a:rPr>
              <a:t>a</a:t>
            </a:r>
            <a:r>
              <a:rPr dirty="0" sz="2100" spc="-120">
                <a:solidFill>
                  <a:srgbClr val="0F2A2F"/>
                </a:solidFill>
                <a:latin typeface="Verdana"/>
                <a:cs typeface="Verdana"/>
              </a:rPr>
              <a:t>k</a:t>
            </a:r>
            <a:r>
              <a:rPr dirty="0" sz="2100" spc="30">
                <a:solidFill>
                  <a:srgbClr val="0F2A2F"/>
                </a:solidFill>
                <a:latin typeface="Verdana"/>
                <a:cs typeface="Verdana"/>
              </a:rPr>
              <a:t>e  </a:t>
            </a:r>
            <a:r>
              <a:rPr dirty="0" sz="2100" spc="-180">
                <a:solidFill>
                  <a:srgbClr val="0F2A2F"/>
                </a:solidFill>
                <a:latin typeface="Verdana"/>
                <a:cs typeface="Verdana"/>
              </a:rPr>
              <a:t>m</a:t>
            </a:r>
            <a:r>
              <a:rPr dirty="0" sz="2100" spc="40">
                <a:solidFill>
                  <a:srgbClr val="0F2A2F"/>
                </a:solidFill>
                <a:latin typeface="Verdana"/>
                <a:cs typeface="Verdana"/>
              </a:rPr>
              <a:t>e</a:t>
            </a:r>
            <a:r>
              <a:rPr dirty="0" sz="2100" spc="-85">
                <a:solidFill>
                  <a:srgbClr val="0F2A2F"/>
                </a:solidFill>
                <a:latin typeface="Verdana"/>
                <a:cs typeface="Verdana"/>
              </a:rPr>
              <a:t>a</a:t>
            </a:r>
            <a:r>
              <a:rPr dirty="0" sz="2100" spc="45">
                <a:solidFill>
                  <a:srgbClr val="0F2A2F"/>
                </a:solidFill>
                <a:latin typeface="Verdana"/>
                <a:cs typeface="Verdana"/>
              </a:rPr>
              <a:t>s</a:t>
            </a:r>
            <a:r>
              <a:rPr dirty="0" sz="2100" spc="-160">
                <a:solidFill>
                  <a:srgbClr val="0F2A2F"/>
                </a:solidFill>
                <a:latin typeface="Verdana"/>
                <a:cs typeface="Verdana"/>
              </a:rPr>
              <a:t>u</a:t>
            </a:r>
            <a:r>
              <a:rPr dirty="0" sz="2100" spc="-175">
                <a:solidFill>
                  <a:srgbClr val="0F2A2F"/>
                </a:solidFill>
                <a:latin typeface="Verdana"/>
                <a:cs typeface="Verdana"/>
              </a:rPr>
              <a:t>r</a:t>
            </a:r>
            <a:r>
              <a:rPr dirty="0" sz="2100" spc="40">
                <a:solidFill>
                  <a:srgbClr val="0F2A2F"/>
                </a:solidFill>
                <a:latin typeface="Verdana"/>
                <a:cs typeface="Verdana"/>
              </a:rPr>
              <a:t>e</a:t>
            </a:r>
            <a:r>
              <a:rPr dirty="0" sz="2100" spc="45">
                <a:solidFill>
                  <a:srgbClr val="0F2A2F"/>
                </a:solidFill>
                <a:latin typeface="Verdana"/>
                <a:cs typeface="Verdana"/>
              </a:rPr>
              <a:t>s</a:t>
            </a:r>
            <a:r>
              <a:rPr dirty="0" sz="2100" spc="-155">
                <a:solidFill>
                  <a:srgbClr val="0F2A2F"/>
                </a:solidFill>
                <a:latin typeface="Verdana"/>
                <a:cs typeface="Verdana"/>
              </a:rPr>
              <a:t> </a:t>
            </a:r>
            <a:r>
              <a:rPr dirty="0" sz="2100" spc="-140">
                <a:solidFill>
                  <a:srgbClr val="0F2A2F"/>
                </a:solidFill>
                <a:latin typeface="Verdana"/>
                <a:cs typeface="Verdana"/>
              </a:rPr>
              <a:t>i</a:t>
            </a:r>
            <a:r>
              <a:rPr dirty="0" sz="2100" spc="-160">
                <a:solidFill>
                  <a:srgbClr val="0F2A2F"/>
                </a:solidFill>
                <a:latin typeface="Verdana"/>
                <a:cs typeface="Verdana"/>
              </a:rPr>
              <a:t>n</a:t>
            </a:r>
            <a:r>
              <a:rPr dirty="0" sz="2100" spc="-155">
                <a:solidFill>
                  <a:srgbClr val="0F2A2F"/>
                </a:solidFill>
                <a:latin typeface="Verdana"/>
                <a:cs typeface="Verdana"/>
              </a:rPr>
              <a:t> </a:t>
            </a:r>
            <a:r>
              <a:rPr dirty="0" sz="2100" spc="-175">
                <a:solidFill>
                  <a:srgbClr val="0F2A2F"/>
                </a:solidFill>
                <a:latin typeface="Verdana"/>
                <a:cs typeface="Verdana"/>
              </a:rPr>
              <a:t>r</a:t>
            </a:r>
            <a:r>
              <a:rPr dirty="0" sz="2100" spc="40">
                <a:solidFill>
                  <a:srgbClr val="0F2A2F"/>
                </a:solidFill>
                <a:latin typeface="Verdana"/>
                <a:cs typeface="Verdana"/>
              </a:rPr>
              <a:t>e</a:t>
            </a:r>
            <a:r>
              <a:rPr dirty="0" sz="2100" spc="-5">
                <a:solidFill>
                  <a:srgbClr val="0F2A2F"/>
                </a:solidFill>
                <a:latin typeface="Verdana"/>
                <a:cs typeface="Verdana"/>
              </a:rPr>
              <a:t>q</a:t>
            </a:r>
            <a:r>
              <a:rPr dirty="0" sz="2100" spc="-160">
                <a:solidFill>
                  <a:srgbClr val="0F2A2F"/>
                </a:solidFill>
                <a:latin typeface="Verdana"/>
                <a:cs typeface="Verdana"/>
              </a:rPr>
              <a:t>u</a:t>
            </a:r>
            <a:r>
              <a:rPr dirty="0" sz="2100" spc="-140">
                <a:solidFill>
                  <a:srgbClr val="0F2A2F"/>
                </a:solidFill>
                <a:latin typeface="Verdana"/>
                <a:cs typeface="Verdana"/>
              </a:rPr>
              <a:t>i</a:t>
            </a:r>
            <a:r>
              <a:rPr dirty="0" sz="2100" spc="-175">
                <a:solidFill>
                  <a:srgbClr val="0F2A2F"/>
                </a:solidFill>
                <a:latin typeface="Verdana"/>
                <a:cs typeface="Verdana"/>
              </a:rPr>
              <a:t>r</a:t>
            </a:r>
            <a:r>
              <a:rPr dirty="0" sz="2100" spc="40">
                <a:solidFill>
                  <a:srgbClr val="0F2A2F"/>
                </a:solidFill>
                <a:latin typeface="Verdana"/>
                <a:cs typeface="Verdana"/>
              </a:rPr>
              <a:t>e</a:t>
            </a:r>
            <a:r>
              <a:rPr dirty="0" sz="2100" spc="-5">
                <a:solidFill>
                  <a:srgbClr val="0F2A2F"/>
                </a:solidFill>
                <a:latin typeface="Verdana"/>
                <a:cs typeface="Verdana"/>
              </a:rPr>
              <a:t>d</a:t>
            </a:r>
            <a:r>
              <a:rPr dirty="0" sz="2100" spc="-160">
                <a:solidFill>
                  <a:srgbClr val="0F2A2F"/>
                </a:solidFill>
                <a:latin typeface="Verdana"/>
                <a:cs typeface="Verdana"/>
              </a:rPr>
              <a:t> </a:t>
            </a:r>
            <a:r>
              <a:rPr dirty="0" sz="2100" spc="-85">
                <a:solidFill>
                  <a:srgbClr val="0F2A2F"/>
                </a:solidFill>
                <a:latin typeface="Verdana"/>
                <a:cs typeface="Verdana"/>
              </a:rPr>
              <a:t>a</a:t>
            </a:r>
            <a:r>
              <a:rPr dirty="0" sz="2100" spc="-175">
                <a:solidFill>
                  <a:srgbClr val="0F2A2F"/>
                </a:solidFill>
                <a:latin typeface="Verdana"/>
                <a:cs typeface="Verdana"/>
              </a:rPr>
              <a:t>r</a:t>
            </a:r>
            <a:r>
              <a:rPr dirty="0" sz="2100" spc="40">
                <a:solidFill>
                  <a:srgbClr val="0F2A2F"/>
                </a:solidFill>
                <a:latin typeface="Verdana"/>
                <a:cs typeface="Verdana"/>
              </a:rPr>
              <a:t>e</a:t>
            </a:r>
            <a:r>
              <a:rPr dirty="0" sz="2100" spc="-85">
                <a:solidFill>
                  <a:srgbClr val="0F2A2F"/>
                </a:solidFill>
                <a:latin typeface="Verdana"/>
                <a:cs typeface="Verdana"/>
              </a:rPr>
              <a:t>a</a:t>
            </a:r>
            <a:r>
              <a:rPr dirty="0" sz="2100" spc="45">
                <a:solidFill>
                  <a:srgbClr val="0F2A2F"/>
                </a:solidFill>
                <a:latin typeface="Verdana"/>
                <a:cs typeface="Verdana"/>
              </a:rPr>
              <a:t>s</a:t>
            </a:r>
            <a:r>
              <a:rPr dirty="0" sz="2100" spc="-155">
                <a:solidFill>
                  <a:srgbClr val="0F2A2F"/>
                </a:solidFill>
                <a:latin typeface="Verdana"/>
                <a:cs typeface="Verdana"/>
              </a:rPr>
              <a:t> </a:t>
            </a:r>
            <a:r>
              <a:rPr dirty="0" sz="2100">
                <a:solidFill>
                  <a:srgbClr val="0F2A2F"/>
                </a:solidFill>
                <a:latin typeface="Verdana"/>
                <a:cs typeface="Verdana"/>
              </a:rPr>
              <a:t>b</a:t>
            </a:r>
            <a:r>
              <a:rPr dirty="0" sz="2100" spc="-85">
                <a:solidFill>
                  <a:srgbClr val="0F2A2F"/>
                </a:solidFill>
                <a:latin typeface="Verdana"/>
                <a:cs typeface="Verdana"/>
              </a:rPr>
              <a:t>a</a:t>
            </a:r>
            <a:r>
              <a:rPr dirty="0" sz="2100" spc="45">
                <a:solidFill>
                  <a:srgbClr val="0F2A2F"/>
                </a:solidFill>
                <a:latin typeface="Verdana"/>
                <a:cs typeface="Verdana"/>
              </a:rPr>
              <a:t>s</a:t>
            </a:r>
            <a:r>
              <a:rPr dirty="0" sz="2100" spc="40">
                <a:solidFill>
                  <a:srgbClr val="0F2A2F"/>
                </a:solidFill>
                <a:latin typeface="Verdana"/>
                <a:cs typeface="Verdana"/>
              </a:rPr>
              <a:t>e</a:t>
            </a:r>
            <a:r>
              <a:rPr dirty="0" sz="2100" spc="-5">
                <a:solidFill>
                  <a:srgbClr val="0F2A2F"/>
                </a:solidFill>
                <a:latin typeface="Verdana"/>
                <a:cs typeface="Verdana"/>
              </a:rPr>
              <a:t>d  </a:t>
            </a:r>
            <a:r>
              <a:rPr dirty="0" sz="2100" spc="35">
                <a:solidFill>
                  <a:srgbClr val="0F2A2F"/>
                </a:solidFill>
                <a:latin typeface="Verdana"/>
                <a:cs typeface="Verdana"/>
              </a:rPr>
              <a:t>o</a:t>
            </a:r>
            <a:r>
              <a:rPr dirty="0" sz="2100" spc="-160">
                <a:solidFill>
                  <a:srgbClr val="0F2A2F"/>
                </a:solidFill>
                <a:latin typeface="Verdana"/>
                <a:cs typeface="Verdana"/>
              </a:rPr>
              <a:t>n</a:t>
            </a:r>
            <a:r>
              <a:rPr dirty="0" sz="2100" spc="-155">
                <a:solidFill>
                  <a:srgbClr val="0F2A2F"/>
                </a:solidFill>
                <a:latin typeface="Verdana"/>
                <a:cs typeface="Verdana"/>
              </a:rPr>
              <a:t> </a:t>
            </a:r>
            <a:r>
              <a:rPr dirty="0" sz="2100" spc="-105">
                <a:solidFill>
                  <a:srgbClr val="0F2A2F"/>
                </a:solidFill>
                <a:latin typeface="Verdana"/>
                <a:cs typeface="Verdana"/>
              </a:rPr>
              <a:t>t</a:t>
            </a:r>
            <a:r>
              <a:rPr dirty="0" sz="2100" spc="-155">
                <a:solidFill>
                  <a:srgbClr val="0F2A2F"/>
                </a:solidFill>
                <a:latin typeface="Verdana"/>
                <a:cs typeface="Verdana"/>
              </a:rPr>
              <a:t>h</a:t>
            </a:r>
            <a:r>
              <a:rPr dirty="0" sz="2100" spc="40">
                <a:solidFill>
                  <a:srgbClr val="0F2A2F"/>
                </a:solidFill>
                <a:latin typeface="Verdana"/>
                <a:cs typeface="Verdana"/>
              </a:rPr>
              <a:t>e</a:t>
            </a:r>
            <a:r>
              <a:rPr dirty="0" sz="2100" spc="45">
                <a:solidFill>
                  <a:srgbClr val="0F2A2F"/>
                </a:solidFill>
                <a:latin typeface="Verdana"/>
                <a:cs typeface="Verdana"/>
              </a:rPr>
              <a:t>s</a:t>
            </a:r>
            <a:r>
              <a:rPr dirty="0" sz="2100" spc="40">
                <a:solidFill>
                  <a:srgbClr val="0F2A2F"/>
                </a:solidFill>
                <a:latin typeface="Verdana"/>
                <a:cs typeface="Verdana"/>
              </a:rPr>
              <a:t>e</a:t>
            </a:r>
            <a:r>
              <a:rPr dirty="0" sz="2100" spc="-155">
                <a:solidFill>
                  <a:srgbClr val="0F2A2F"/>
                </a:solidFill>
                <a:latin typeface="Verdana"/>
                <a:cs typeface="Verdana"/>
              </a:rPr>
              <a:t> </a:t>
            </a:r>
            <a:r>
              <a:rPr dirty="0" sz="2100" spc="45">
                <a:solidFill>
                  <a:srgbClr val="0F2A2F"/>
                </a:solidFill>
                <a:latin typeface="Verdana"/>
                <a:cs typeface="Verdana"/>
              </a:rPr>
              <a:t>s</a:t>
            </a:r>
            <a:r>
              <a:rPr dirty="0" sz="2100" spc="-105">
                <a:solidFill>
                  <a:srgbClr val="0F2A2F"/>
                </a:solidFill>
                <a:latin typeface="Verdana"/>
                <a:cs typeface="Verdana"/>
              </a:rPr>
              <a:t>t</a:t>
            </a:r>
            <a:r>
              <a:rPr dirty="0" sz="2100" spc="-85">
                <a:solidFill>
                  <a:srgbClr val="0F2A2F"/>
                </a:solidFill>
                <a:latin typeface="Verdana"/>
                <a:cs typeface="Verdana"/>
              </a:rPr>
              <a:t>a</a:t>
            </a:r>
            <a:r>
              <a:rPr dirty="0" sz="2100" spc="-105">
                <a:solidFill>
                  <a:srgbClr val="0F2A2F"/>
                </a:solidFill>
                <a:latin typeface="Verdana"/>
                <a:cs typeface="Verdana"/>
              </a:rPr>
              <a:t>t</a:t>
            </a:r>
            <a:r>
              <a:rPr dirty="0" sz="2100" spc="-140">
                <a:solidFill>
                  <a:srgbClr val="0F2A2F"/>
                </a:solidFill>
                <a:latin typeface="Verdana"/>
                <a:cs typeface="Verdana"/>
              </a:rPr>
              <a:t>i</a:t>
            </a:r>
            <a:r>
              <a:rPr dirty="0" sz="2100" spc="45">
                <a:solidFill>
                  <a:srgbClr val="0F2A2F"/>
                </a:solidFill>
                <a:latin typeface="Verdana"/>
                <a:cs typeface="Verdana"/>
              </a:rPr>
              <a:t>s</a:t>
            </a:r>
            <a:r>
              <a:rPr dirty="0" sz="2100" spc="-105">
                <a:solidFill>
                  <a:srgbClr val="0F2A2F"/>
                </a:solidFill>
                <a:latin typeface="Verdana"/>
                <a:cs typeface="Verdana"/>
              </a:rPr>
              <a:t>t</a:t>
            </a:r>
            <a:r>
              <a:rPr dirty="0" sz="2100" spc="-140">
                <a:solidFill>
                  <a:srgbClr val="0F2A2F"/>
                </a:solidFill>
                <a:latin typeface="Verdana"/>
                <a:cs typeface="Verdana"/>
              </a:rPr>
              <a:t>i</a:t>
            </a:r>
            <a:r>
              <a:rPr dirty="0" sz="2100" spc="145">
                <a:solidFill>
                  <a:srgbClr val="0F2A2F"/>
                </a:solidFill>
                <a:latin typeface="Verdana"/>
                <a:cs typeface="Verdana"/>
              </a:rPr>
              <a:t>c</a:t>
            </a:r>
            <a:r>
              <a:rPr dirty="0" sz="2100" spc="45">
                <a:solidFill>
                  <a:srgbClr val="0F2A2F"/>
                </a:solidFill>
                <a:latin typeface="Verdana"/>
                <a:cs typeface="Verdana"/>
              </a:rPr>
              <a:t>s</a:t>
            </a:r>
            <a:r>
              <a:rPr dirty="0" sz="2100" spc="-180">
                <a:solidFill>
                  <a:srgbClr val="0F2A2F"/>
                </a:solidFill>
                <a:latin typeface="Verdana"/>
                <a:cs typeface="Verdana"/>
              </a:rPr>
              <a:t>.</a:t>
            </a:r>
            <a:endParaRPr sz="21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72319" y="295618"/>
            <a:ext cx="3705225" cy="102489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6550" spc="-640" b="1">
                <a:latin typeface="Arial"/>
                <a:cs typeface="Arial"/>
              </a:rPr>
              <a:t>References</a:t>
            </a:r>
            <a:endParaRPr sz="655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73851" y="1739702"/>
            <a:ext cx="114300" cy="11429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458212" y="1462188"/>
            <a:ext cx="15671800" cy="75977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61340">
              <a:lnSpc>
                <a:spcPct val="122700"/>
              </a:lnSpc>
              <a:spcBef>
                <a:spcPts val="100"/>
              </a:spcBef>
            </a:pPr>
            <a:r>
              <a:rPr dirty="0" sz="2700" spc="-110">
                <a:solidFill>
                  <a:srgbClr val="0F2A2F"/>
                </a:solidFill>
                <a:latin typeface="Verdana"/>
                <a:cs typeface="Verdana"/>
              </a:rPr>
              <a:t>Oguzhan </a:t>
            </a:r>
            <a:r>
              <a:rPr dirty="0" sz="2700" spc="-35">
                <a:solidFill>
                  <a:srgbClr val="0F2A2F"/>
                </a:solidFill>
                <a:latin typeface="Verdana"/>
                <a:cs typeface="Verdana"/>
              </a:rPr>
              <a:t>Gencoglu, </a:t>
            </a:r>
            <a:r>
              <a:rPr dirty="0" sz="2700" spc="-85">
                <a:solidFill>
                  <a:srgbClr val="0F2A2F"/>
                </a:solidFill>
                <a:latin typeface="Verdana"/>
                <a:cs typeface="Verdana"/>
              </a:rPr>
              <a:t>Cyberbullying </a:t>
            </a:r>
            <a:r>
              <a:rPr dirty="0" sz="2700" spc="-55">
                <a:solidFill>
                  <a:srgbClr val="0F2A2F"/>
                </a:solidFill>
                <a:latin typeface="Verdana"/>
                <a:cs typeface="Verdana"/>
              </a:rPr>
              <a:t>Detection </a:t>
            </a:r>
            <a:r>
              <a:rPr dirty="0" sz="2700" spc="-140">
                <a:solidFill>
                  <a:srgbClr val="0F2A2F"/>
                </a:solidFill>
                <a:latin typeface="Verdana"/>
                <a:cs typeface="Verdana"/>
              </a:rPr>
              <a:t>with </a:t>
            </a:r>
            <a:r>
              <a:rPr dirty="0" sz="2700" spc="-65">
                <a:solidFill>
                  <a:srgbClr val="0F2A2F"/>
                </a:solidFill>
                <a:latin typeface="Verdana"/>
                <a:cs typeface="Verdana"/>
              </a:rPr>
              <a:t>Fairness </a:t>
            </a:r>
            <a:r>
              <a:rPr dirty="0" sz="2700" spc="-95">
                <a:solidFill>
                  <a:srgbClr val="0F2A2F"/>
                </a:solidFill>
                <a:latin typeface="Verdana"/>
                <a:cs typeface="Verdana"/>
              </a:rPr>
              <a:t>Constraints, </a:t>
            </a:r>
            <a:r>
              <a:rPr dirty="0" sz="2700" spc="-185">
                <a:solidFill>
                  <a:srgbClr val="0F2A2F"/>
                </a:solidFill>
                <a:latin typeface="Verdana"/>
                <a:cs typeface="Verdana"/>
              </a:rPr>
              <a:t>IEEE </a:t>
            </a:r>
            <a:r>
              <a:rPr dirty="0" sz="2700" spc="-25">
                <a:solidFill>
                  <a:srgbClr val="0F2A2F"/>
                </a:solidFill>
                <a:latin typeface="Verdana"/>
                <a:cs typeface="Verdana"/>
              </a:rPr>
              <a:t>Xplore,2020 </a:t>
            </a:r>
            <a:r>
              <a:rPr dirty="0" sz="2700" spc="-20">
                <a:solidFill>
                  <a:srgbClr val="0F2A2F"/>
                </a:solidFill>
                <a:latin typeface="Verdana"/>
                <a:cs typeface="Verdana"/>
              </a:rPr>
              <a:t> </a:t>
            </a:r>
            <a:r>
              <a:rPr dirty="0" sz="2700" spc="-105">
                <a:solidFill>
                  <a:srgbClr val="0F2A2F"/>
                </a:solidFill>
                <a:latin typeface="Verdana"/>
                <a:cs typeface="Verdana"/>
              </a:rPr>
              <a:t>Nabi </a:t>
            </a:r>
            <a:r>
              <a:rPr dirty="0" sz="2700" spc="-125">
                <a:solidFill>
                  <a:srgbClr val="0F2A2F"/>
                </a:solidFill>
                <a:latin typeface="Verdana"/>
                <a:cs typeface="Verdana"/>
              </a:rPr>
              <a:t>Rezvani, </a:t>
            </a:r>
            <a:r>
              <a:rPr dirty="0" sz="2700" spc="-155">
                <a:solidFill>
                  <a:srgbClr val="0F2A2F"/>
                </a:solidFill>
                <a:latin typeface="Verdana"/>
                <a:cs typeface="Verdana"/>
              </a:rPr>
              <a:t>Amin </a:t>
            </a:r>
            <a:r>
              <a:rPr dirty="0" sz="2700" spc="-85">
                <a:solidFill>
                  <a:srgbClr val="0F2A2F"/>
                </a:solidFill>
                <a:latin typeface="Verdana"/>
                <a:cs typeface="Verdana"/>
              </a:rPr>
              <a:t>Beheshti, </a:t>
            </a:r>
            <a:r>
              <a:rPr dirty="0" sz="2700" spc="-75">
                <a:solidFill>
                  <a:srgbClr val="0F2A2F"/>
                </a:solidFill>
                <a:latin typeface="Verdana"/>
                <a:cs typeface="Verdana"/>
              </a:rPr>
              <a:t>Alireza Tablordbar, </a:t>
            </a:r>
            <a:r>
              <a:rPr dirty="0" sz="2700" spc="-155">
                <a:solidFill>
                  <a:srgbClr val="0F2A2F"/>
                </a:solidFill>
                <a:latin typeface="Verdana"/>
                <a:cs typeface="Verdana"/>
              </a:rPr>
              <a:t>Linking </a:t>
            </a:r>
            <a:r>
              <a:rPr dirty="0" sz="2700" spc="-105">
                <a:solidFill>
                  <a:srgbClr val="0F2A2F"/>
                </a:solidFill>
                <a:latin typeface="Verdana"/>
                <a:cs typeface="Verdana"/>
              </a:rPr>
              <a:t>textual </a:t>
            </a:r>
            <a:r>
              <a:rPr dirty="0" sz="2700" spc="-110">
                <a:solidFill>
                  <a:srgbClr val="0F2A2F"/>
                </a:solidFill>
                <a:latin typeface="Verdana"/>
                <a:cs typeface="Verdana"/>
              </a:rPr>
              <a:t>and </a:t>
            </a:r>
            <a:r>
              <a:rPr dirty="0" sz="2700" spc="-70">
                <a:solidFill>
                  <a:srgbClr val="0F2A2F"/>
                </a:solidFill>
                <a:latin typeface="Verdana"/>
                <a:cs typeface="Verdana"/>
              </a:rPr>
              <a:t>contextual features for </a:t>
            </a:r>
            <a:r>
              <a:rPr dirty="0" sz="2700" spc="-65">
                <a:solidFill>
                  <a:srgbClr val="0F2A2F"/>
                </a:solidFill>
                <a:latin typeface="Verdana"/>
                <a:cs typeface="Verdana"/>
              </a:rPr>
              <a:t> </a:t>
            </a:r>
            <a:r>
              <a:rPr dirty="0" sz="2700" spc="-95">
                <a:solidFill>
                  <a:srgbClr val="0F2A2F"/>
                </a:solidFill>
                <a:latin typeface="Verdana"/>
                <a:cs typeface="Verdana"/>
              </a:rPr>
              <a:t>intelligent</a:t>
            </a:r>
            <a:r>
              <a:rPr dirty="0" sz="2700" spc="-190">
                <a:solidFill>
                  <a:srgbClr val="0F2A2F"/>
                </a:solidFill>
                <a:latin typeface="Verdana"/>
                <a:cs typeface="Verdana"/>
              </a:rPr>
              <a:t> </a:t>
            </a:r>
            <a:r>
              <a:rPr dirty="0" sz="2700" spc="-75">
                <a:solidFill>
                  <a:srgbClr val="0F2A2F"/>
                </a:solidFill>
                <a:latin typeface="Verdana"/>
                <a:cs typeface="Verdana"/>
              </a:rPr>
              <a:t>cyberbullying</a:t>
            </a:r>
            <a:r>
              <a:rPr dirty="0" sz="2700" spc="-185">
                <a:solidFill>
                  <a:srgbClr val="0F2A2F"/>
                </a:solidFill>
                <a:latin typeface="Verdana"/>
                <a:cs typeface="Verdana"/>
              </a:rPr>
              <a:t> </a:t>
            </a:r>
            <a:r>
              <a:rPr dirty="0" sz="2700" spc="-40">
                <a:solidFill>
                  <a:srgbClr val="0F2A2F"/>
                </a:solidFill>
                <a:latin typeface="Verdana"/>
                <a:cs typeface="Verdana"/>
              </a:rPr>
              <a:t>detection</a:t>
            </a:r>
            <a:r>
              <a:rPr dirty="0" sz="2700" spc="-185">
                <a:solidFill>
                  <a:srgbClr val="0F2A2F"/>
                </a:solidFill>
                <a:latin typeface="Verdana"/>
                <a:cs typeface="Verdana"/>
              </a:rPr>
              <a:t> </a:t>
            </a:r>
            <a:r>
              <a:rPr dirty="0" sz="2700" spc="-195">
                <a:solidFill>
                  <a:srgbClr val="0F2A2F"/>
                </a:solidFill>
                <a:latin typeface="Verdana"/>
                <a:cs typeface="Verdana"/>
              </a:rPr>
              <a:t>in</a:t>
            </a:r>
            <a:r>
              <a:rPr dirty="0" sz="2700" spc="-185">
                <a:solidFill>
                  <a:srgbClr val="0F2A2F"/>
                </a:solidFill>
                <a:latin typeface="Verdana"/>
                <a:cs typeface="Verdana"/>
              </a:rPr>
              <a:t> </a:t>
            </a:r>
            <a:r>
              <a:rPr dirty="0" sz="2700" spc="-10">
                <a:solidFill>
                  <a:srgbClr val="0F2A2F"/>
                </a:solidFill>
                <a:latin typeface="Verdana"/>
                <a:cs typeface="Verdana"/>
              </a:rPr>
              <a:t>social</a:t>
            </a:r>
            <a:r>
              <a:rPr dirty="0" sz="2700" spc="-185">
                <a:solidFill>
                  <a:srgbClr val="0F2A2F"/>
                </a:solidFill>
                <a:latin typeface="Verdana"/>
                <a:cs typeface="Verdana"/>
              </a:rPr>
              <a:t> </a:t>
            </a:r>
            <a:r>
              <a:rPr dirty="0" sz="2700" spc="-105">
                <a:solidFill>
                  <a:srgbClr val="0F2A2F"/>
                </a:solidFill>
                <a:latin typeface="Verdana"/>
                <a:cs typeface="Verdana"/>
              </a:rPr>
              <a:t>media,</a:t>
            </a:r>
            <a:r>
              <a:rPr dirty="0" sz="2700" spc="-185">
                <a:solidFill>
                  <a:srgbClr val="0F2A2F"/>
                </a:solidFill>
                <a:latin typeface="Verdana"/>
                <a:cs typeface="Verdana"/>
              </a:rPr>
              <a:t> </a:t>
            </a:r>
            <a:r>
              <a:rPr dirty="0" sz="2700" spc="-40">
                <a:solidFill>
                  <a:srgbClr val="0F2A2F"/>
                </a:solidFill>
                <a:latin typeface="Verdana"/>
                <a:cs typeface="Verdana"/>
              </a:rPr>
              <a:t>Association</a:t>
            </a:r>
            <a:r>
              <a:rPr dirty="0" sz="2700" spc="-185">
                <a:solidFill>
                  <a:srgbClr val="0F2A2F"/>
                </a:solidFill>
                <a:latin typeface="Verdana"/>
                <a:cs typeface="Verdana"/>
              </a:rPr>
              <a:t> </a:t>
            </a:r>
            <a:r>
              <a:rPr dirty="0" sz="2700" spc="-70">
                <a:solidFill>
                  <a:srgbClr val="0F2A2F"/>
                </a:solidFill>
                <a:latin typeface="Verdana"/>
                <a:cs typeface="Verdana"/>
              </a:rPr>
              <a:t>for</a:t>
            </a:r>
            <a:r>
              <a:rPr dirty="0" sz="2700" spc="-185">
                <a:solidFill>
                  <a:srgbClr val="0F2A2F"/>
                </a:solidFill>
                <a:latin typeface="Verdana"/>
                <a:cs typeface="Verdana"/>
              </a:rPr>
              <a:t> </a:t>
            </a:r>
            <a:r>
              <a:rPr dirty="0" sz="2700" spc="-95">
                <a:solidFill>
                  <a:srgbClr val="0F2A2F"/>
                </a:solidFill>
                <a:latin typeface="Verdana"/>
                <a:cs typeface="Verdana"/>
              </a:rPr>
              <a:t>Computing</a:t>
            </a:r>
            <a:r>
              <a:rPr dirty="0" sz="2700" spc="-185">
                <a:solidFill>
                  <a:srgbClr val="0F2A2F"/>
                </a:solidFill>
                <a:latin typeface="Verdana"/>
                <a:cs typeface="Verdana"/>
              </a:rPr>
              <a:t> </a:t>
            </a:r>
            <a:r>
              <a:rPr dirty="0" sz="2700" spc="-85">
                <a:solidFill>
                  <a:srgbClr val="0F2A2F"/>
                </a:solidFill>
                <a:latin typeface="Verdana"/>
                <a:cs typeface="Verdana"/>
              </a:rPr>
              <a:t>Machinery</a:t>
            </a:r>
            <a:r>
              <a:rPr dirty="0" sz="2700" spc="-185">
                <a:solidFill>
                  <a:srgbClr val="0F2A2F"/>
                </a:solidFill>
                <a:latin typeface="Verdana"/>
                <a:cs typeface="Verdana"/>
              </a:rPr>
              <a:t> </a:t>
            </a:r>
            <a:r>
              <a:rPr dirty="0" sz="2700" spc="-40">
                <a:solidFill>
                  <a:srgbClr val="0F2A2F"/>
                </a:solidFill>
                <a:latin typeface="Verdana"/>
                <a:cs typeface="Verdana"/>
              </a:rPr>
              <a:t>New </a:t>
            </a:r>
            <a:r>
              <a:rPr dirty="0" sz="2700" spc="-935">
                <a:solidFill>
                  <a:srgbClr val="0F2A2F"/>
                </a:solidFill>
                <a:latin typeface="Verdana"/>
                <a:cs typeface="Verdana"/>
              </a:rPr>
              <a:t> </a:t>
            </a:r>
            <a:r>
              <a:rPr dirty="0" sz="2700" spc="-75">
                <a:solidFill>
                  <a:srgbClr val="0F2A2F"/>
                </a:solidFill>
                <a:latin typeface="Verdana"/>
                <a:cs typeface="Verdana"/>
              </a:rPr>
              <a:t>York,</a:t>
            </a:r>
            <a:r>
              <a:rPr dirty="0" sz="2700" spc="-200">
                <a:solidFill>
                  <a:srgbClr val="0F2A2F"/>
                </a:solidFill>
                <a:latin typeface="Verdana"/>
                <a:cs typeface="Verdana"/>
              </a:rPr>
              <a:t> </a:t>
            </a:r>
            <a:r>
              <a:rPr dirty="0" sz="2700" spc="-50">
                <a:solidFill>
                  <a:srgbClr val="0F2A2F"/>
                </a:solidFill>
                <a:latin typeface="Verdana"/>
                <a:cs typeface="Verdana"/>
              </a:rPr>
              <a:t>NY,</a:t>
            </a:r>
            <a:r>
              <a:rPr dirty="0" sz="2700" spc="-195">
                <a:solidFill>
                  <a:srgbClr val="0F2A2F"/>
                </a:solidFill>
                <a:latin typeface="Verdana"/>
                <a:cs typeface="Verdana"/>
              </a:rPr>
              <a:t> </a:t>
            </a:r>
            <a:r>
              <a:rPr dirty="0" sz="2700" spc="-100">
                <a:solidFill>
                  <a:srgbClr val="0F2A2F"/>
                </a:solidFill>
                <a:latin typeface="Verdana"/>
                <a:cs typeface="Verdana"/>
              </a:rPr>
              <a:t>United</a:t>
            </a:r>
            <a:r>
              <a:rPr dirty="0" sz="2700" spc="-195">
                <a:solidFill>
                  <a:srgbClr val="0F2A2F"/>
                </a:solidFill>
                <a:latin typeface="Verdana"/>
                <a:cs typeface="Verdana"/>
              </a:rPr>
              <a:t> </a:t>
            </a:r>
            <a:r>
              <a:rPr dirty="0" sz="2700" spc="-95">
                <a:solidFill>
                  <a:srgbClr val="0F2A2F"/>
                </a:solidFill>
                <a:latin typeface="Verdana"/>
                <a:cs typeface="Verdana"/>
              </a:rPr>
              <a:t>States,2021</a:t>
            </a:r>
            <a:r>
              <a:rPr dirty="0" sz="2700" spc="-195">
                <a:solidFill>
                  <a:srgbClr val="0F2A2F"/>
                </a:solidFill>
                <a:latin typeface="Verdana"/>
                <a:cs typeface="Verdana"/>
              </a:rPr>
              <a:t> </a:t>
            </a:r>
            <a:r>
              <a:rPr dirty="0" sz="2700" spc="-430">
                <a:solidFill>
                  <a:srgbClr val="0F2A2F"/>
                </a:solidFill>
                <a:latin typeface="Verdana"/>
                <a:cs typeface="Verdana"/>
              </a:rPr>
              <a:t>[1]</a:t>
            </a:r>
            <a:endParaRPr sz="2700">
              <a:latin typeface="Verdana"/>
              <a:cs typeface="Verdana"/>
            </a:endParaRPr>
          </a:p>
          <a:p>
            <a:pPr marL="12700" marR="464184">
              <a:lnSpc>
                <a:spcPct val="122700"/>
              </a:lnSpc>
            </a:pPr>
            <a:r>
              <a:rPr dirty="0" sz="2700" spc="-95">
                <a:solidFill>
                  <a:srgbClr val="0F2A2F"/>
                </a:solidFill>
                <a:latin typeface="Verdana"/>
                <a:cs typeface="Verdana"/>
              </a:rPr>
              <a:t>Aditya</a:t>
            </a:r>
            <a:r>
              <a:rPr dirty="0" sz="2700" spc="-185">
                <a:solidFill>
                  <a:srgbClr val="0F2A2F"/>
                </a:solidFill>
                <a:latin typeface="Verdana"/>
                <a:cs typeface="Verdana"/>
              </a:rPr>
              <a:t> </a:t>
            </a:r>
            <a:r>
              <a:rPr dirty="0" sz="2700" spc="-80">
                <a:solidFill>
                  <a:srgbClr val="0F2A2F"/>
                </a:solidFill>
                <a:latin typeface="Verdana"/>
                <a:cs typeface="Verdana"/>
              </a:rPr>
              <a:t>Desai,</a:t>
            </a:r>
            <a:r>
              <a:rPr dirty="0" sz="2700" spc="-180">
                <a:solidFill>
                  <a:srgbClr val="0F2A2F"/>
                </a:solidFill>
                <a:latin typeface="Verdana"/>
                <a:cs typeface="Verdana"/>
              </a:rPr>
              <a:t> </a:t>
            </a:r>
            <a:r>
              <a:rPr dirty="0" sz="2700" spc="-130">
                <a:solidFill>
                  <a:srgbClr val="0F2A2F"/>
                </a:solidFill>
                <a:latin typeface="Verdana"/>
                <a:cs typeface="Verdana"/>
              </a:rPr>
              <a:t>Shashank</a:t>
            </a:r>
            <a:r>
              <a:rPr dirty="0" sz="2700" spc="-180">
                <a:solidFill>
                  <a:srgbClr val="0F2A2F"/>
                </a:solidFill>
                <a:latin typeface="Verdana"/>
                <a:cs typeface="Verdana"/>
              </a:rPr>
              <a:t> </a:t>
            </a:r>
            <a:r>
              <a:rPr dirty="0" sz="2700" spc="-120">
                <a:solidFill>
                  <a:srgbClr val="0F2A2F"/>
                </a:solidFill>
                <a:latin typeface="Verdana"/>
                <a:cs typeface="Verdana"/>
              </a:rPr>
              <a:t>Kalaskar,</a:t>
            </a:r>
            <a:r>
              <a:rPr dirty="0" sz="2700" spc="-180">
                <a:solidFill>
                  <a:srgbClr val="0F2A2F"/>
                </a:solidFill>
                <a:latin typeface="Verdana"/>
                <a:cs typeface="Verdana"/>
              </a:rPr>
              <a:t> </a:t>
            </a:r>
            <a:r>
              <a:rPr dirty="0" sz="2700" spc="-145">
                <a:solidFill>
                  <a:srgbClr val="0F2A2F"/>
                </a:solidFill>
                <a:latin typeface="Verdana"/>
                <a:cs typeface="Verdana"/>
              </a:rPr>
              <a:t>Omkar</a:t>
            </a:r>
            <a:r>
              <a:rPr dirty="0" sz="2700" spc="-180">
                <a:solidFill>
                  <a:srgbClr val="0F2A2F"/>
                </a:solidFill>
                <a:latin typeface="Verdana"/>
                <a:cs typeface="Verdana"/>
              </a:rPr>
              <a:t> </a:t>
            </a:r>
            <a:r>
              <a:rPr dirty="0" sz="2700" spc="-170">
                <a:solidFill>
                  <a:srgbClr val="0F2A2F"/>
                </a:solidFill>
                <a:latin typeface="Verdana"/>
                <a:cs typeface="Verdana"/>
              </a:rPr>
              <a:t>Kumbhar,</a:t>
            </a:r>
            <a:r>
              <a:rPr dirty="0" sz="2700" spc="-180">
                <a:solidFill>
                  <a:srgbClr val="0F2A2F"/>
                </a:solidFill>
                <a:latin typeface="Verdana"/>
                <a:cs typeface="Verdana"/>
              </a:rPr>
              <a:t> </a:t>
            </a:r>
            <a:r>
              <a:rPr dirty="0" sz="2700" spc="-140">
                <a:solidFill>
                  <a:srgbClr val="0F2A2F"/>
                </a:solidFill>
                <a:latin typeface="Verdana"/>
                <a:cs typeface="Verdana"/>
              </a:rPr>
              <a:t>Rashmi</a:t>
            </a:r>
            <a:r>
              <a:rPr dirty="0" sz="2700" spc="-180">
                <a:solidFill>
                  <a:srgbClr val="0F2A2F"/>
                </a:solidFill>
                <a:latin typeface="Verdana"/>
                <a:cs typeface="Verdana"/>
              </a:rPr>
              <a:t> </a:t>
            </a:r>
            <a:r>
              <a:rPr dirty="0" sz="2700" spc="-155">
                <a:solidFill>
                  <a:srgbClr val="0F2A2F"/>
                </a:solidFill>
                <a:latin typeface="Verdana"/>
                <a:cs typeface="Verdana"/>
              </a:rPr>
              <a:t>Dhumal,</a:t>
            </a:r>
            <a:r>
              <a:rPr dirty="0" sz="2700" spc="-180">
                <a:solidFill>
                  <a:srgbClr val="0F2A2F"/>
                </a:solidFill>
                <a:latin typeface="Verdana"/>
                <a:cs typeface="Verdana"/>
              </a:rPr>
              <a:t> </a:t>
            </a:r>
            <a:r>
              <a:rPr dirty="0" sz="2700" spc="-85">
                <a:solidFill>
                  <a:srgbClr val="0F2A2F"/>
                </a:solidFill>
                <a:latin typeface="Verdana"/>
                <a:cs typeface="Verdana"/>
              </a:rPr>
              <a:t>Cyberbullying</a:t>
            </a:r>
            <a:r>
              <a:rPr dirty="0" sz="2700" spc="-180">
                <a:solidFill>
                  <a:srgbClr val="0F2A2F"/>
                </a:solidFill>
                <a:latin typeface="Verdana"/>
                <a:cs typeface="Verdana"/>
              </a:rPr>
              <a:t> </a:t>
            </a:r>
            <a:r>
              <a:rPr dirty="0" sz="2700" spc="-55">
                <a:solidFill>
                  <a:srgbClr val="0F2A2F"/>
                </a:solidFill>
                <a:latin typeface="Verdana"/>
                <a:cs typeface="Verdana"/>
              </a:rPr>
              <a:t>Detection</a:t>
            </a:r>
            <a:r>
              <a:rPr dirty="0" sz="2700" spc="-180">
                <a:solidFill>
                  <a:srgbClr val="0F2A2F"/>
                </a:solidFill>
                <a:latin typeface="Verdana"/>
                <a:cs typeface="Verdana"/>
              </a:rPr>
              <a:t> </a:t>
            </a:r>
            <a:r>
              <a:rPr dirty="0" sz="2700" spc="-195">
                <a:solidFill>
                  <a:srgbClr val="0F2A2F"/>
                </a:solidFill>
                <a:latin typeface="Verdana"/>
                <a:cs typeface="Verdana"/>
              </a:rPr>
              <a:t>in </a:t>
            </a:r>
            <a:r>
              <a:rPr dirty="0" sz="2700" spc="-935">
                <a:solidFill>
                  <a:srgbClr val="0F2A2F"/>
                </a:solidFill>
                <a:latin typeface="Verdana"/>
                <a:cs typeface="Verdana"/>
              </a:rPr>
              <a:t> </a:t>
            </a:r>
            <a:r>
              <a:rPr dirty="0" sz="2700" spc="-35">
                <a:solidFill>
                  <a:srgbClr val="0F2A2F"/>
                </a:solidFill>
                <a:latin typeface="Verdana"/>
                <a:cs typeface="Verdana"/>
              </a:rPr>
              <a:t>Social</a:t>
            </a:r>
            <a:r>
              <a:rPr dirty="0" sz="2700" spc="-195">
                <a:solidFill>
                  <a:srgbClr val="0F2A2F"/>
                </a:solidFill>
                <a:latin typeface="Verdana"/>
                <a:cs typeface="Verdana"/>
              </a:rPr>
              <a:t> </a:t>
            </a:r>
            <a:r>
              <a:rPr dirty="0" sz="2700" spc="-95">
                <a:solidFill>
                  <a:srgbClr val="0F2A2F"/>
                </a:solidFill>
                <a:latin typeface="Verdana"/>
                <a:cs typeface="Verdana"/>
              </a:rPr>
              <a:t>media</a:t>
            </a:r>
            <a:r>
              <a:rPr dirty="0" sz="2700" spc="-195">
                <a:solidFill>
                  <a:srgbClr val="0F2A2F"/>
                </a:solidFill>
                <a:latin typeface="Verdana"/>
                <a:cs typeface="Verdana"/>
              </a:rPr>
              <a:t> </a:t>
            </a:r>
            <a:r>
              <a:rPr dirty="0" sz="2700" spc="-110">
                <a:solidFill>
                  <a:srgbClr val="0F2A2F"/>
                </a:solidFill>
                <a:latin typeface="Verdana"/>
                <a:cs typeface="Verdana"/>
              </a:rPr>
              <a:t>using</a:t>
            </a:r>
            <a:r>
              <a:rPr dirty="0" sz="2700" spc="-195">
                <a:solidFill>
                  <a:srgbClr val="0F2A2F"/>
                </a:solidFill>
                <a:latin typeface="Verdana"/>
                <a:cs typeface="Verdana"/>
              </a:rPr>
              <a:t> </a:t>
            </a:r>
            <a:r>
              <a:rPr dirty="0" sz="2700" spc="-55">
                <a:solidFill>
                  <a:srgbClr val="0F2A2F"/>
                </a:solidFill>
                <a:latin typeface="Verdana"/>
                <a:cs typeface="Verdana"/>
              </a:rPr>
              <a:t>Machine</a:t>
            </a:r>
            <a:r>
              <a:rPr dirty="0" sz="2700" spc="-195">
                <a:solidFill>
                  <a:srgbClr val="0F2A2F"/>
                </a:solidFill>
                <a:latin typeface="Verdana"/>
                <a:cs typeface="Verdana"/>
              </a:rPr>
              <a:t> </a:t>
            </a:r>
            <a:r>
              <a:rPr dirty="0" sz="2700" spc="-130">
                <a:solidFill>
                  <a:srgbClr val="0F2A2F"/>
                </a:solidFill>
                <a:latin typeface="Verdana"/>
                <a:cs typeface="Verdana"/>
              </a:rPr>
              <a:t>Learning,</a:t>
            </a:r>
            <a:r>
              <a:rPr dirty="0" sz="2700" spc="-195">
                <a:solidFill>
                  <a:srgbClr val="0F2A2F"/>
                </a:solidFill>
                <a:latin typeface="Verdana"/>
                <a:cs typeface="Verdana"/>
              </a:rPr>
              <a:t> </a:t>
            </a:r>
            <a:r>
              <a:rPr dirty="0" sz="2700" spc="-135">
                <a:solidFill>
                  <a:srgbClr val="0F2A2F"/>
                </a:solidFill>
                <a:latin typeface="Verdana"/>
                <a:cs typeface="Verdana"/>
              </a:rPr>
              <a:t>ITM</a:t>
            </a:r>
            <a:r>
              <a:rPr dirty="0" sz="2700" spc="-195">
                <a:solidFill>
                  <a:srgbClr val="0F2A2F"/>
                </a:solidFill>
                <a:latin typeface="Verdana"/>
                <a:cs typeface="Verdana"/>
              </a:rPr>
              <a:t> </a:t>
            </a:r>
            <a:r>
              <a:rPr dirty="0" sz="2700">
                <a:solidFill>
                  <a:srgbClr val="0F2A2F"/>
                </a:solidFill>
                <a:latin typeface="Verdana"/>
                <a:cs typeface="Verdana"/>
              </a:rPr>
              <a:t>web</a:t>
            </a:r>
            <a:r>
              <a:rPr dirty="0" sz="2700" spc="-195">
                <a:solidFill>
                  <a:srgbClr val="0F2A2F"/>
                </a:solidFill>
                <a:latin typeface="Verdana"/>
                <a:cs typeface="Verdana"/>
              </a:rPr>
              <a:t> </a:t>
            </a:r>
            <a:r>
              <a:rPr dirty="0" sz="2700" spc="10">
                <a:solidFill>
                  <a:srgbClr val="0F2A2F"/>
                </a:solidFill>
                <a:latin typeface="Verdana"/>
                <a:cs typeface="Verdana"/>
              </a:rPr>
              <a:t>of</a:t>
            </a:r>
            <a:r>
              <a:rPr dirty="0" sz="2700" spc="-195">
                <a:solidFill>
                  <a:srgbClr val="0F2A2F"/>
                </a:solidFill>
                <a:latin typeface="Verdana"/>
                <a:cs typeface="Verdana"/>
              </a:rPr>
              <a:t> </a:t>
            </a:r>
            <a:r>
              <a:rPr dirty="0" sz="2700" spc="-45">
                <a:solidFill>
                  <a:srgbClr val="0F2A2F"/>
                </a:solidFill>
                <a:latin typeface="Verdana"/>
                <a:cs typeface="Verdana"/>
              </a:rPr>
              <a:t>conferences,2021</a:t>
            </a:r>
            <a:r>
              <a:rPr dirty="0" sz="2700" spc="-195">
                <a:solidFill>
                  <a:srgbClr val="0F2A2F"/>
                </a:solidFill>
                <a:latin typeface="Verdana"/>
                <a:cs typeface="Verdana"/>
              </a:rPr>
              <a:t> </a:t>
            </a:r>
            <a:r>
              <a:rPr dirty="0" sz="2700" spc="-235">
                <a:solidFill>
                  <a:srgbClr val="0F2A2F"/>
                </a:solidFill>
                <a:latin typeface="Verdana"/>
                <a:cs typeface="Verdana"/>
              </a:rPr>
              <a:t>[2]</a:t>
            </a:r>
            <a:endParaRPr sz="2700">
              <a:latin typeface="Verdana"/>
              <a:cs typeface="Verdana"/>
            </a:endParaRPr>
          </a:p>
          <a:p>
            <a:pPr marL="12700" marR="5080">
              <a:lnSpc>
                <a:spcPct val="122700"/>
              </a:lnSpc>
            </a:pPr>
            <a:r>
              <a:rPr dirty="0" sz="2700" spc="-10">
                <a:solidFill>
                  <a:srgbClr val="0F2A2F"/>
                </a:solidFill>
                <a:latin typeface="Verdana"/>
                <a:cs typeface="Verdana"/>
              </a:rPr>
              <a:t>Michele</a:t>
            </a:r>
            <a:r>
              <a:rPr dirty="0" sz="2700" spc="-190">
                <a:solidFill>
                  <a:srgbClr val="0F2A2F"/>
                </a:solidFill>
                <a:latin typeface="Verdana"/>
                <a:cs typeface="Verdana"/>
              </a:rPr>
              <a:t> </a:t>
            </a:r>
            <a:r>
              <a:rPr dirty="0" sz="2700" spc="-155">
                <a:solidFill>
                  <a:srgbClr val="0F2A2F"/>
                </a:solidFill>
                <a:latin typeface="Verdana"/>
                <a:cs typeface="Verdana"/>
              </a:rPr>
              <a:t>Di</a:t>
            </a:r>
            <a:r>
              <a:rPr dirty="0" sz="2700" spc="-185">
                <a:solidFill>
                  <a:srgbClr val="0F2A2F"/>
                </a:solidFill>
                <a:latin typeface="Verdana"/>
                <a:cs typeface="Verdana"/>
              </a:rPr>
              <a:t> </a:t>
            </a:r>
            <a:r>
              <a:rPr dirty="0" sz="2700" spc="-85">
                <a:solidFill>
                  <a:srgbClr val="0F2A2F"/>
                </a:solidFill>
                <a:latin typeface="Verdana"/>
                <a:cs typeface="Verdana"/>
              </a:rPr>
              <a:t>Capua,</a:t>
            </a:r>
            <a:r>
              <a:rPr dirty="0" sz="2700" spc="-190">
                <a:solidFill>
                  <a:srgbClr val="0F2A2F"/>
                </a:solidFill>
                <a:latin typeface="Verdana"/>
                <a:cs typeface="Verdana"/>
              </a:rPr>
              <a:t> </a:t>
            </a:r>
            <a:r>
              <a:rPr dirty="0" sz="2700" spc="-114">
                <a:solidFill>
                  <a:srgbClr val="0F2A2F"/>
                </a:solidFill>
                <a:latin typeface="Verdana"/>
                <a:cs typeface="Verdana"/>
              </a:rPr>
              <a:t>Emanuel</a:t>
            </a:r>
            <a:r>
              <a:rPr dirty="0" sz="2700" spc="-185">
                <a:solidFill>
                  <a:srgbClr val="0F2A2F"/>
                </a:solidFill>
                <a:latin typeface="Verdana"/>
                <a:cs typeface="Verdana"/>
              </a:rPr>
              <a:t> </a:t>
            </a:r>
            <a:r>
              <a:rPr dirty="0" sz="2700" spc="-155">
                <a:solidFill>
                  <a:srgbClr val="0F2A2F"/>
                </a:solidFill>
                <a:latin typeface="Verdana"/>
                <a:cs typeface="Verdana"/>
              </a:rPr>
              <a:t>Di</a:t>
            </a:r>
            <a:r>
              <a:rPr dirty="0" sz="2700" spc="-185">
                <a:solidFill>
                  <a:srgbClr val="0F2A2F"/>
                </a:solidFill>
                <a:latin typeface="Verdana"/>
                <a:cs typeface="Verdana"/>
              </a:rPr>
              <a:t> </a:t>
            </a:r>
            <a:r>
              <a:rPr dirty="0" sz="2700" spc="-95">
                <a:solidFill>
                  <a:srgbClr val="0F2A2F"/>
                </a:solidFill>
                <a:latin typeface="Verdana"/>
                <a:cs typeface="Verdana"/>
              </a:rPr>
              <a:t>Nardo,</a:t>
            </a:r>
            <a:r>
              <a:rPr dirty="0" sz="2700" spc="-190">
                <a:solidFill>
                  <a:srgbClr val="0F2A2F"/>
                </a:solidFill>
                <a:latin typeface="Verdana"/>
                <a:cs typeface="Verdana"/>
              </a:rPr>
              <a:t> </a:t>
            </a:r>
            <a:r>
              <a:rPr dirty="0" sz="2700" spc="-85">
                <a:solidFill>
                  <a:srgbClr val="0F2A2F"/>
                </a:solidFill>
                <a:latin typeface="Verdana"/>
                <a:cs typeface="Verdana"/>
              </a:rPr>
              <a:t>Unsupervised</a:t>
            </a:r>
            <a:r>
              <a:rPr dirty="0" sz="2700" spc="-185">
                <a:solidFill>
                  <a:srgbClr val="0F2A2F"/>
                </a:solidFill>
                <a:latin typeface="Verdana"/>
                <a:cs typeface="Verdana"/>
              </a:rPr>
              <a:t> </a:t>
            </a:r>
            <a:r>
              <a:rPr dirty="0" sz="2700" spc="-45">
                <a:solidFill>
                  <a:srgbClr val="0F2A2F"/>
                </a:solidFill>
                <a:latin typeface="Verdana"/>
                <a:cs typeface="Verdana"/>
              </a:rPr>
              <a:t>Cyber</a:t>
            </a:r>
            <a:r>
              <a:rPr dirty="0" sz="2700" spc="-190">
                <a:solidFill>
                  <a:srgbClr val="0F2A2F"/>
                </a:solidFill>
                <a:latin typeface="Verdana"/>
                <a:cs typeface="Verdana"/>
              </a:rPr>
              <a:t> </a:t>
            </a:r>
            <a:r>
              <a:rPr dirty="0" sz="2700" spc="-105">
                <a:solidFill>
                  <a:srgbClr val="0F2A2F"/>
                </a:solidFill>
                <a:latin typeface="Verdana"/>
                <a:cs typeface="Verdana"/>
              </a:rPr>
              <a:t>Bullying</a:t>
            </a:r>
            <a:r>
              <a:rPr dirty="0" sz="2700" spc="-185">
                <a:solidFill>
                  <a:srgbClr val="0F2A2F"/>
                </a:solidFill>
                <a:latin typeface="Verdana"/>
                <a:cs typeface="Verdana"/>
              </a:rPr>
              <a:t> </a:t>
            </a:r>
            <a:r>
              <a:rPr dirty="0" sz="2700" spc="-55">
                <a:solidFill>
                  <a:srgbClr val="0F2A2F"/>
                </a:solidFill>
                <a:latin typeface="Verdana"/>
                <a:cs typeface="Verdana"/>
              </a:rPr>
              <a:t>Detection</a:t>
            </a:r>
            <a:r>
              <a:rPr dirty="0" sz="2700" spc="-190">
                <a:solidFill>
                  <a:srgbClr val="0F2A2F"/>
                </a:solidFill>
                <a:latin typeface="Verdana"/>
                <a:cs typeface="Verdana"/>
              </a:rPr>
              <a:t> </a:t>
            </a:r>
            <a:r>
              <a:rPr dirty="0" sz="2700" spc="-195">
                <a:solidFill>
                  <a:srgbClr val="0F2A2F"/>
                </a:solidFill>
                <a:latin typeface="Verdana"/>
                <a:cs typeface="Verdana"/>
              </a:rPr>
              <a:t>in</a:t>
            </a:r>
            <a:r>
              <a:rPr dirty="0" sz="2700" spc="-185">
                <a:solidFill>
                  <a:srgbClr val="0F2A2F"/>
                </a:solidFill>
                <a:latin typeface="Verdana"/>
                <a:cs typeface="Verdana"/>
              </a:rPr>
              <a:t> </a:t>
            </a:r>
            <a:r>
              <a:rPr dirty="0" sz="2700" spc="-35">
                <a:solidFill>
                  <a:srgbClr val="0F2A2F"/>
                </a:solidFill>
                <a:latin typeface="Verdana"/>
                <a:cs typeface="Verdana"/>
              </a:rPr>
              <a:t>Social</a:t>
            </a:r>
            <a:r>
              <a:rPr dirty="0" sz="2700" spc="-185">
                <a:solidFill>
                  <a:srgbClr val="0F2A2F"/>
                </a:solidFill>
                <a:latin typeface="Verdana"/>
                <a:cs typeface="Verdana"/>
              </a:rPr>
              <a:t> </a:t>
            </a:r>
            <a:r>
              <a:rPr dirty="0" sz="2700" spc="-75">
                <a:solidFill>
                  <a:srgbClr val="0F2A2F"/>
                </a:solidFill>
                <a:latin typeface="Verdana"/>
                <a:cs typeface="Verdana"/>
              </a:rPr>
              <a:t>Networks, </a:t>
            </a:r>
            <a:r>
              <a:rPr dirty="0" sz="2700" spc="-935">
                <a:solidFill>
                  <a:srgbClr val="0F2A2F"/>
                </a:solidFill>
                <a:latin typeface="Verdana"/>
                <a:cs typeface="Verdana"/>
              </a:rPr>
              <a:t> </a:t>
            </a:r>
            <a:r>
              <a:rPr dirty="0" sz="2700" spc="-130">
                <a:solidFill>
                  <a:srgbClr val="0F2A2F"/>
                </a:solidFill>
                <a:latin typeface="Verdana"/>
                <a:cs typeface="Verdana"/>
                <a:hlinkClick r:id="rId3"/>
              </a:rPr>
              <a:t>2016</a:t>
            </a:r>
            <a:r>
              <a:rPr dirty="0" sz="2700" spc="-195">
                <a:solidFill>
                  <a:srgbClr val="0F2A2F"/>
                </a:solidFill>
                <a:latin typeface="Verdana"/>
                <a:cs typeface="Verdana"/>
                <a:hlinkClick r:id="rId3"/>
              </a:rPr>
              <a:t> </a:t>
            </a:r>
            <a:r>
              <a:rPr dirty="0" sz="2700" spc="-50">
                <a:solidFill>
                  <a:srgbClr val="0F2A2F"/>
                </a:solidFill>
                <a:latin typeface="Verdana"/>
                <a:cs typeface="Verdana"/>
                <a:hlinkClick r:id="rId3"/>
              </a:rPr>
              <a:t>23rd</a:t>
            </a:r>
            <a:r>
              <a:rPr dirty="0" sz="2700" spc="-195">
                <a:solidFill>
                  <a:srgbClr val="0F2A2F"/>
                </a:solidFill>
                <a:latin typeface="Verdana"/>
                <a:cs typeface="Verdana"/>
                <a:hlinkClick r:id="rId3"/>
              </a:rPr>
              <a:t> </a:t>
            </a:r>
            <a:r>
              <a:rPr dirty="0" sz="2700" spc="-155">
                <a:solidFill>
                  <a:srgbClr val="0F2A2F"/>
                </a:solidFill>
                <a:latin typeface="Verdana"/>
                <a:cs typeface="Verdana"/>
                <a:hlinkClick r:id="rId3"/>
              </a:rPr>
              <a:t>International</a:t>
            </a:r>
            <a:r>
              <a:rPr dirty="0" sz="2700" spc="-195">
                <a:solidFill>
                  <a:srgbClr val="0F2A2F"/>
                </a:solidFill>
                <a:latin typeface="Verdana"/>
                <a:cs typeface="Verdana"/>
                <a:hlinkClick r:id="rId3"/>
              </a:rPr>
              <a:t> </a:t>
            </a:r>
            <a:r>
              <a:rPr dirty="0" sz="2700" spc="-20">
                <a:solidFill>
                  <a:srgbClr val="0F2A2F"/>
                </a:solidFill>
                <a:latin typeface="Verdana"/>
                <a:cs typeface="Verdana"/>
                <a:hlinkClick r:id="rId3"/>
              </a:rPr>
              <a:t>Conference</a:t>
            </a:r>
            <a:r>
              <a:rPr dirty="0" sz="2700" spc="-190">
                <a:solidFill>
                  <a:srgbClr val="0F2A2F"/>
                </a:solidFill>
                <a:latin typeface="Verdana"/>
                <a:cs typeface="Verdana"/>
                <a:hlinkClick r:id="rId3"/>
              </a:rPr>
              <a:t> </a:t>
            </a:r>
            <a:r>
              <a:rPr dirty="0" sz="2700" spc="-80">
                <a:solidFill>
                  <a:srgbClr val="0F2A2F"/>
                </a:solidFill>
                <a:latin typeface="Verdana"/>
                <a:cs typeface="Verdana"/>
                <a:hlinkClick r:id="rId3"/>
              </a:rPr>
              <a:t>on</a:t>
            </a:r>
            <a:r>
              <a:rPr dirty="0" sz="2700" spc="-195">
                <a:solidFill>
                  <a:srgbClr val="0F2A2F"/>
                </a:solidFill>
                <a:latin typeface="Verdana"/>
                <a:cs typeface="Verdana"/>
                <a:hlinkClick r:id="rId3"/>
              </a:rPr>
              <a:t> </a:t>
            </a:r>
            <a:r>
              <a:rPr dirty="0" sz="2700" spc="-105">
                <a:solidFill>
                  <a:srgbClr val="0F2A2F"/>
                </a:solidFill>
                <a:latin typeface="Verdana"/>
                <a:cs typeface="Verdana"/>
                <a:hlinkClick r:id="rId3"/>
              </a:rPr>
              <a:t>Pattern</a:t>
            </a:r>
            <a:r>
              <a:rPr dirty="0" sz="2700" spc="-195">
                <a:solidFill>
                  <a:srgbClr val="0F2A2F"/>
                </a:solidFill>
                <a:latin typeface="Verdana"/>
                <a:cs typeface="Verdana"/>
                <a:hlinkClick r:id="rId3"/>
              </a:rPr>
              <a:t> </a:t>
            </a:r>
            <a:r>
              <a:rPr dirty="0" sz="2700" spc="-70">
                <a:solidFill>
                  <a:srgbClr val="0F2A2F"/>
                </a:solidFill>
                <a:latin typeface="Verdana"/>
                <a:cs typeface="Verdana"/>
                <a:hlinkClick r:id="rId3"/>
              </a:rPr>
              <a:t>Recognition</a:t>
            </a:r>
            <a:r>
              <a:rPr dirty="0" sz="2700" spc="-195">
                <a:solidFill>
                  <a:srgbClr val="0F2A2F"/>
                </a:solidFill>
                <a:latin typeface="Verdana"/>
                <a:cs typeface="Verdana"/>
                <a:hlinkClick r:id="rId3"/>
              </a:rPr>
              <a:t> </a:t>
            </a:r>
            <a:r>
              <a:rPr dirty="0" sz="2700" spc="-165">
                <a:solidFill>
                  <a:srgbClr val="0F2A2F"/>
                </a:solidFill>
                <a:latin typeface="Verdana"/>
                <a:cs typeface="Verdana"/>
                <a:hlinkClick r:id="rId3"/>
              </a:rPr>
              <a:t>(ICPR)</a:t>
            </a:r>
            <a:r>
              <a:rPr dirty="0" sz="2700" spc="-165">
                <a:solidFill>
                  <a:srgbClr val="0F2A2F"/>
                </a:solidFill>
                <a:latin typeface="Verdana"/>
                <a:cs typeface="Verdana"/>
              </a:rPr>
              <a:t>,2020[3]</a:t>
            </a:r>
            <a:endParaRPr sz="2700">
              <a:latin typeface="Verdana"/>
              <a:cs typeface="Verdana"/>
            </a:endParaRPr>
          </a:p>
          <a:p>
            <a:pPr marL="12700" marR="706755">
              <a:lnSpc>
                <a:spcPct val="122700"/>
              </a:lnSpc>
            </a:pPr>
            <a:r>
              <a:rPr dirty="0" sz="2700" spc="70">
                <a:solidFill>
                  <a:srgbClr val="0F2A2F"/>
                </a:solidFill>
                <a:latin typeface="Verdana"/>
                <a:cs typeface="Verdana"/>
              </a:rPr>
              <a:t>Yeo</a:t>
            </a:r>
            <a:r>
              <a:rPr dirty="0" sz="2700" spc="-195">
                <a:solidFill>
                  <a:srgbClr val="0F2A2F"/>
                </a:solidFill>
                <a:latin typeface="Verdana"/>
                <a:cs typeface="Verdana"/>
              </a:rPr>
              <a:t> </a:t>
            </a:r>
            <a:r>
              <a:rPr dirty="0" sz="2700" spc="-150">
                <a:solidFill>
                  <a:srgbClr val="0F2A2F"/>
                </a:solidFill>
                <a:latin typeface="Verdana"/>
                <a:cs typeface="Verdana"/>
              </a:rPr>
              <a:t>Khang</a:t>
            </a:r>
            <a:r>
              <a:rPr dirty="0" sz="2700" spc="-190">
                <a:solidFill>
                  <a:srgbClr val="0F2A2F"/>
                </a:solidFill>
                <a:latin typeface="Verdana"/>
                <a:cs typeface="Verdana"/>
              </a:rPr>
              <a:t> </a:t>
            </a:r>
            <a:r>
              <a:rPr dirty="0" sz="2700" spc="-95">
                <a:solidFill>
                  <a:srgbClr val="0F2A2F"/>
                </a:solidFill>
                <a:latin typeface="Verdana"/>
                <a:cs typeface="Verdana"/>
              </a:rPr>
              <a:t>Hsien,</a:t>
            </a:r>
            <a:r>
              <a:rPr dirty="0" sz="2700" spc="-190">
                <a:solidFill>
                  <a:srgbClr val="0F2A2F"/>
                </a:solidFill>
                <a:latin typeface="Verdana"/>
                <a:cs typeface="Verdana"/>
              </a:rPr>
              <a:t> </a:t>
            </a:r>
            <a:r>
              <a:rPr dirty="0" sz="2700" spc="-130">
                <a:solidFill>
                  <a:srgbClr val="0F2A2F"/>
                </a:solidFill>
                <a:latin typeface="Verdana"/>
                <a:cs typeface="Verdana"/>
              </a:rPr>
              <a:t>Zailan</a:t>
            </a:r>
            <a:r>
              <a:rPr dirty="0" sz="2700" spc="-195">
                <a:solidFill>
                  <a:srgbClr val="0F2A2F"/>
                </a:solidFill>
                <a:latin typeface="Verdana"/>
                <a:cs typeface="Verdana"/>
              </a:rPr>
              <a:t> </a:t>
            </a:r>
            <a:r>
              <a:rPr dirty="0" sz="2700" spc="-40">
                <a:solidFill>
                  <a:srgbClr val="0F2A2F"/>
                </a:solidFill>
                <a:latin typeface="Verdana"/>
                <a:cs typeface="Verdana"/>
              </a:rPr>
              <a:t>Arabee</a:t>
            </a:r>
            <a:r>
              <a:rPr dirty="0" sz="2700" spc="-190">
                <a:solidFill>
                  <a:srgbClr val="0F2A2F"/>
                </a:solidFill>
                <a:latin typeface="Verdana"/>
                <a:cs typeface="Verdana"/>
              </a:rPr>
              <a:t> </a:t>
            </a:r>
            <a:r>
              <a:rPr dirty="0" sz="2700" spc="-50">
                <a:solidFill>
                  <a:srgbClr val="0F2A2F"/>
                </a:solidFill>
                <a:latin typeface="Verdana"/>
                <a:cs typeface="Verdana"/>
              </a:rPr>
              <a:t>Abdul</a:t>
            </a:r>
            <a:r>
              <a:rPr dirty="0" sz="2700" spc="-190">
                <a:solidFill>
                  <a:srgbClr val="0F2A2F"/>
                </a:solidFill>
                <a:latin typeface="Verdana"/>
                <a:cs typeface="Verdana"/>
              </a:rPr>
              <a:t> </a:t>
            </a:r>
            <a:r>
              <a:rPr dirty="0" sz="2700" spc="-120">
                <a:solidFill>
                  <a:srgbClr val="0F2A2F"/>
                </a:solidFill>
                <a:latin typeface="Verdana"/>
                <a:cs typeface="Verdana"/>
              </a:rPr>
              <a:t>Salam,</a:t>
            </a:r>
            <a:r>
              <a:rPr dirty="0" sz="2700" spc="-190">
                <a:solidFill>
                  <a:srgbClr val="0F2A2F"/>
                </a:solidFill>
                <a:latin typeface="Verdana"/>
                <a:cs typeface="Verdana"/>
              </a:rPr>
              <a:t> </a:t>
            </a:r>
            <a:r>
              <a:rPr dirty="0" sz="2700" spc="-140">
                <a:solidFill>
                  <a:srgbClr val="0F2A2F"/>
                </a:solidFill>
                <a:latin typeface="Verdana"/>
                <a:cs typeface="Verdana"/>
              </a:rPr>
              <a:t>Vinothini</a:t>
            </a:r>
            <a:r>
              <a:rPr dirty="0" sz="2700" spc="-195">
                <a:solidFill>
                  <a:srgbClr val="0F2A2F"/>
                </a:solidFill>
                <a:latin typeface="Verdana"/>
                <a:cs typeface="Verdana"/>
              </a:rPr>
              <a:t> </a:t>
            </a:r>
            <a:r>
              <a:rPr dirty="0" sz="2700" spc="-145">
                <a:solidFill>
                  <a:srgbClr val="0F2A2F"/>
                </a:solidFill>
                <a:latin typeface="Verdana"/>
                <a:cs typeface="Verdana"/>
              </a:rPr>
              <a:t>Kasinathan,</a:t>
            </a:r>
            <a:r>
              <a:rPr dirty="0" sz="2700" spc="-190">
                <a:solidFill>
                  <a:srgbClr val="0F2A2F"/>
                </a:solidFill>
                <a:latin typeface="Verdana"/>
                <a:cs typeface="Verdana"/>
              </a:rPr>
              <a:t> </a:t>
            </a:r>
            <a:r>
              <a:rPr dirty="0" sz="2700" spc="-45">
                <a:solidFill>
                  <a:srgbClr val="0F2A2F"/>
                </a:solidFill>
                <a:latin typeface="Verdana"/>
                <a:cs typeface="Verdana"/>
              </a:rPr>
              <a:t>Cyber</a:t>
            </a:r>
            <a:r>
              <a:rPr dirty="0" sz="2700" spc="-190">
                <a:solidFill>
                  <a:srgbClr val="0F2A2F"/>
                </a:solidFill>
                <a:latin typeface="Verdana"/>
                <a:cs typeface="Verdana"/>
              </a:rPr>
              <a:t> </a:t>
            </a:r>
            <a:r>
              <a:rPr dirty="0" sz="2700" spc="-105">
                <a:solidFill>
                  <a:srgbClr val="0F2A2F"/>
                </a:solidFill>
                <a:latin typeface="Verdana"/>
                <a:cs typeface="Verdana"/>
              </a:rPr>
              <a:t>Bullying</a:t>
            </a:r>
            <a:r>
              <a:rPr dirty="0" sz="2700" spc="-190">
                <a:solidFill>
                  <a:srgbClr val="0F2A2F"/>
                </a:solidFill>
                <a:latin typeface="Verdana"/>
                <a:cs typeface="Verdana"/>
              </a:rPr>
              <a:t> </a:t>
            </a:r>
            <a:r>
              <a:rPr dirty="0" sz="2700" spc="-55">
                <a:solidFill>
                  <a:srgbClr val="0F2A2F"/>
                </a:solidFill>
                <a:latin typeface="Verdana"/>
                <a:cs typeface="Verdana"/>
              </a:rPr>
              <a:t>Detection </a:t>
            </a:r>
            <a:r>
              <a:rPr dirty="0" sz="2700" spc="-935">
                <a:solidFill>
                  <a:srgbClr val="0F2A2F"/>
                </a:solidFill>
                <a:latin typeface="Verdana"/>
                <a:cs typeface="Verdana"/>
              </a:rPr>
              <a:t> </a:t>
            </a:r>
            <a:r>
              <a:rPr dirty="0" sz="2700" spc="-110">
                <a:solidFill>
                  <a:srgbClr val="0F2A2F"/>
                </a:solidFill>
                <a:latin typeface="Verdana"/>
                <a:cs typeface="Verdana"/>
                <a:hlinkClick r:id="rId4"/>
              </a:rPr>
              <a:t>using </a:t>
            </a:r>
            <a:r>
              <a:rPr dirty="0" sz="2700" spc="-70">
                <a:solidFill>
                  <a:srgbClr val="0F2A2F"/>
                </a:solidFill>
                <a:latin typeface="Verdana"/>
                <a:cs typeface="Verdana"/>
                <a:hlinkClick r:id="rId4"/>
              </a:rPr>
              <a:t>NLP </a:t>
            </a:r>
            <a:r>
              <a:rPr dirty="0" sz="2700" spc="-110">
                <a:solidFill>
                  <a:srgbClr val="0F2A2F"/>
                </a:solidFill>
                <a:latin typeface="Verdana"/>
                <a:cs typeface="Verdana"/>
                <a:hlinkClick r:id="rId4"/>
              </a:rPr>
              <a:t>and </a:t>
            </a:r>
            <a:r>
              <a:rPr dirty="0" sz="2700" spc="-45">
                <a:solidFill>
                  <a:srgbClr val="0F2A2F"/>
                </a:solidFill>
                <a:latin typeface="Verdana"/>
                <a:cs typeface="Verdana"/>
                <a:hlinkClick r:id="rId4"/>
              </a:rPr>
              <a:t>Text </a:t>
            </a:r>
            <a:r>
              <a:rPr dirty="0" sz="2700" spc="-75">
                <a:solidFill>
                  <a:srgbClr val="0F2A2F"/>
                </a:solidFill>
                <a:latin typeface="Verdana"/>
                <a:cs typeface="Verdana"/>
                <a:hlinkClick r:id="rId4"/>
              </a:rPr>
              <a:t>Analytics, </a:t>
            </a:r>
            <a:r>
              <a:rPr dirty="0" sz="2700" spc="-185">
                <a:solidFill>
                  <a:srgbClr val="0F2A2F"/>
                </a:solidFill>
                <a:latin typeface="Verdana"/>
                <a:cs typeface="Verdana"/>
                <a:hlinkClick r:id="rId4"/>
              </a:rPr>
              <a:t>IEEE </a:t>
            </a:r>
            <a:r>
              <a:rPr dirty="0" sz="2700" spc="-155">
                <a:solidFill>
                  <a:srgbClr val="0F2A2F"/>
                </a:solidFill>
                <a:latin typeface="Verdana"/>
                <a:cs typeface="Verdana"/>
                <a:hlinkClick r:id="rId4"/>
              </a:rPr>
              <a:t>International </a:t>
            </a:r>
            <a:r>
              <a:rPr dirty="0" sz="2700" spc="-20">
                <a:solidFill>
                  <a:srgbClr val="0F2A2F"/>
                </a:solidFill>
                <a:latin typeface="Verdana"/>
                <a:cs typeface="Verdana"/>
                <a:hlinkClick r:id="rId4"/>
              </a:rPr>
              <a:t>Conference </a:t>
            </a:r>
            <a:r>
              <a:rPr dirty="0" sz="2700" spc="-80">
                <a:solidFill>
                  <a:srgbClr val="0F2A2F"/>
                </a:solidFill>
                <a:latin typeface="Verdana"/>
                <a:cs typeface="Verdana"/>
                <a:hlinkClick r:id="rId4"/>
              </a:rPr>
              <a:t>on </a:t>
            </a:r>
            <a:r>
              <a:rPr dirty="0" sz="2700" spc="-100">
                <a:solidFill>
                  <a:srgbClr val="0F2A2F"/>
                </a:solidFill>
                <a:latin typeface="Verdana"/>
                <a:cs typeface="Verdana"/>
                <a:hlinkClick r:id="rId4"/>
              </a:rPr>
              <a:t>Distributed </a:t>
            </a:r>
            <a:r>
              <a:rPr dirty="0" sz="2700" spc="-95">
                <a:solidFill>
                  <a:srgbClr val="0F2A2F"/>
                </a:solidFill>
                <a:latin typeface="Verdana"/>
                <a:cs typeface="Verdana"/>
                <a:hlinkClick r:id="rId4"/>
              </a:rPr>
              <a:t>Computing </a:t>
            </a:r>
            <a:r>
              <a:rPr dirty="0" sz="2700" spc="-110">
                <a:solidFill>
                  <a:srgbClr val="0F2A2F"/>
                </a:solidFill>
                <a:latin typeface="Verdana"/>
                <a:cs typeface="Verdana"/>
                <a:hlinkClick r:id="rId4"/>
              </a:rPr>
              <a:t>and </a:t>
            </a:r>
            <a:r>
              <a:rPr dirty="0" sz="2700" spc="-105">
                <a:solidFill>
                  <a:srgbClr val="0F2A2F"/>
                </a:solidFill>
                <a:latin typeface="Verdana"/>
                <a:cs typeface="Verdana"/>
                <a:hlinkClick r:id="rId4"/>
              </a:rPr>
              <a:t> </a:t>
            </a:r>
            <a:r>
              <a:rPr dirty="0" sz="2700" spc="-70">
                <a:solidFill>
                  <a:srgbClr val="0F2A2F"/>
                </a:solidFill>
                <a:latin typeface="Verdana"/>
                <a:cs typeface="Verdana"/>
                <a:hlinkClick r:id="rId4"/>
              </a:rPr>
              <a:t>E</a:t>
            </a:r>
            <a:r>
              <a:rPr dirty="0" sz="2700" spc="-40">
                <a:solidFill>
                  <a:srgbClr val="0F2A2F"/>
                </a:solidFill>
                <a:latin typeface="Verdana"/>
                <a:cs typeface="Verdana"/>
                <a:hlinkClick r:id="rId4"/>
              </a:rPr>
              <a:t>l</a:t>
            </a:r>
            <a:r>
              <a:rPr dirty="0" sz="2700" spc="50">
                <a:solidFill>
                  <a:srgbClr val="0F2A2F"/>
                </a:solidFill>
                <a:latin typeface="Verdana"/>
                <a:cs typeface="Verdana"/>
                <a:hlinkClick r:id="rId4"/>
              </a:rPr>
              <a:t>e</a:t>
            </a:r>
            <a:r>
              <a:rPr dirty="0" sz="2700" spc="180">
                <a:solidFill>
                  <a:srgbClr val="0F2A2F"/>
                </a:solidFill>
                <a:latin typeface="Verdana"/>
                <a:cs typeface="Verdana"/>
                <a:hlinkClick r:id="rId4"/>
              </a:rPr>
              <a:t>c</a:t>
            </a:r>
            <a:r>
              <a:rPr dirty="0" sz="2700" spc="-135">
                <a:solidFill>
                  <a:srgbClr val="0F2A2F"/>
                </a:solidFill>
                <a:latin typeface="Verdana"/>
                <a:cs typeface="Verdana"/>
                <a:hlinkClick r:id="rId4"/>
              </a:rPr>
              <a:t>t</a:t>
            </a:r>
            <a:r>
              <a:rPr dirty="0" sz="2700" spc="-229">
                <a:solidFill>
                  <a:srgbClr val="0F2A2F"/>
                </a:solidFill>
                <a:latin typeface="Verdana"/>
                <a:cs typeface="Verdana"/>
                <a:hlinkClick r:id="rId4"/>
              </a:rPr>
              <a:t>r</a:t>
            </a:r>
            <a:r>
              <a:rPr dirty="0" sz="2700" spc="-185">
                <a:solidFill>
                  <a:srgbClr val="0F2A2F"/>
                </a:solidFill>
                <a:latin typeface="Verdana"/>
                <a:cs typeface="Verdana"/>
                <a:hlinkClick r:id="rId4"/>
              </a:rPr>
              <a:t>i</a:t>
            </a:r>
            <a:r>
              <a:rPr dirty="0" sz="2700" spc="180">
                <a:solidFill>
                  <a:srgbClr val="0F2A2F"/>
                </a:solidFill>
                <a:latin typeface="Verdana"/>
                <a:cs typeface="Verdana"/>
                <a:hlinkClick r:id="rId4"/>
              </a:rPr>
              <a:t>c</a:t>
            </a:r>
            <a:r>
              <a:rPr dirty="0" sz="2700" spc="-114">
                <a:solidFill>
                  <a:srgbClr val="0F2A2F"/>
                </a:solidFill>
                <a:latin typeface="Verdana"/>
                <a:cs typeface="Verdana"/>
                <a:hlinkClick r:id="rId4"/>
              </a:rPr>
              <a:t>a</a:t>
            </a:r>
            <a:r>
              <a:rPr dirty="0" sz="2700" spc="-35">
                <a:solidFill>
                  <a:srgbClr val="0F2A2F"/>
                </a:solidFill>
                <a:latin typeface="Verdana"/>
                <a:cs typeface="Verdana"/>
                <a:hlinkClick r:id="rId4"/>
              </a:rPr>
              <a:t>l</a:t>
            </a:r>
            <a:r>
              <a:rPr dirty="0" sz="2700" spc="-195">
                <a:solidFill>
                  <a:srgbClr val="0F2A2F"/>
                </a:solidFill>
                <a:latin typeface="Verdana"/>
                <a:cs typeface="Verdana"/>
                <a:hlinkClick r:id="rId4"/>
              </a:rPr>
              <a:t> </a:t>
            </a:r>
            <a:r>
              <a:rPr dirty="0" sz="2700" spc="85">
                <a:solidFill>
                  <a:srgbClr val="0F2A2F"/>
                </a:solidFill>
                <a:latin typeface="Verdana"/>
                <a:cs typeface="Verdana"/>
                <a:hlinkClick r:id="rId4"/>
              </a:rPr>
              <a:t>C</a:t>
            </a:r>
            <a:r>
              <a:rPr dirty="0" sz="2700" spc="-185">
                <a:solidFill>
                  <a:srgbClr val="0F2A2F"/>
                </a:solidFill>
                <a:latin typeface="Verdana"/>
                <a:cs typeface="Verdana"/>
                <a:hlinkClick r:id="rId4"/>
              </a:rPr>
              <a:t>i</a:t>
            </a:r>
            <a:r>
              <a:rPr dirty="0" sz="2700" spc="-229">
                <a:solidFill>
                  <a:srgbClr val="0F2A2F"/>
                </a:solidFill>
                <a:latin typeface="Verdana"/>
                <a:cs typeface="Verdana"/>
                <a:hlinkClick r:id="rId4"/>
              </a:rPr>
              <a:t>r</a:t>
            </a:r>
            <a:r>
              <a:rPr dirty="0" sz="2700" spc="180">
                <a:solidFill>
                  <a:srgbClr val="0F2A2F"/>
                </a:solidFill>
                <a:latin typeface="Verdana"/>
                <a:cs typeface="Verdana"/>
                <a:hlinkClick r:id="rId4"/>
              </a:rPr>
              <a:t>c</a:t>
            </a:r>
            <a:r>
              <a:rPr dirty="0" sz="2700" spc="-210">
                <a:solidFill>
                  <a:srgbClr val="0F2A2F"/>
                </a:solidFill>
                <a:latin typeface="Verdana"/>
                <a:cs typeface="Verdana"/>
                <a:hlinkClick r:id="rId4"/>
              </a:rPr>
              <a:t>u</a:t>
            </a:r>
            <a:r>
              <a:rPr dirty="0" sz="2700" spc="-185">
                <a:solidFill>
                  <a:srgbClr val="0F2A2F"/>
                </a:solidFill>
                <a:latin typeface="Verdana"/>
                <a:cs typeface="Verdana"/>
                <a:hlinkClick r:id="rId4"/>
              </a:rPr>
              <a:t>i</a:t>
            </a:r>
            <a:r>
              <a:rPr dirty="0" sz="2700" spc="-135">
                <a:solidFill>
                  <a:srgbClr val="0F2A2F"/>
                </a:solidFill>
                <a:latin typeface="Verdana"/>
                <a:cs typeface="Verdana"/>
                <a:hlinkClick r:id="rId4"/>
              </a:rPr>
              <a:t>t</a:t>
            </a:r>
            <a:r>
              <a:rPr dirty="0" sz="2700" spc="55">
                <a:solidFill>
                  <a:srgbClr val="0F2A2F"/>
                </a:solidFill>
                <a:latin typeface="Verdana"/>
                <a:cs typeface="Verdana"/>
                <a:hlinkClick r:id="rId4"/>
              </a:rPr>
              <a:t>s</a:t>
            </a:r>
            <a:r>
              <a:rPr dirty="0" sz="2700" spc="-195">
                <a:solidFill>
                  <a:srgbClr val="0F2A2F"/>
                </a:solidFill>
                <a:latin typeface="Verdana"/>
                <a:cs typeface="Verdana"/>
                <a:hlinkClick r:id="rId4"/>
              </a:rPr>
              <a:t> </a:t>
            </a:r>
            <a:r>
              <a:rPr dirty="0" sz="2700" spc="-114">
                <a:solidFill>
                  <a:srgbClr val="0F2A2F"/>
                </a:solidFill>
                <a:latin typeface="Verdana"/>
                <a:cs typeface="Verdana"/>
                <a:hlinkClick r:id="rId4"/>
              </a:rPr>
              <a:t>a</a:t>
            </a:r>
            <a:r>
              <a:rPr dirty="0" sz="2700" spc="-210">
                <a:solidFill>
                  <a:srgbClr val="0F2A2F"/>
                </a:solidFill>
                <a:latin typeface="Verdana"/>
                <a:cs typeface="Verdana"/>
                <a:hlinkClick r:id="rId4"/>
              </a:rPr>
              <a:t>n</a:t>
            </a:r>
            <a:r>
              <a:rPr dirty="0" sz="2700" spc="-5">
                <a:solidFill>
                  <a:srgbClr val="0F2A2F"/>
                </a:solidFill>
                <a:latin typeface="Verdana"/>
                <a:cs typeface="Verdana"/>
                <a:hlinkClick r:id="rId4"/>
              </a:rPr>
              <a:t>d</a:t>
            </a:r>
            <a:r>
              <a:rPr dirty="0" sz="2700" spc="-200">
                <a:solidFill>
                  <a:srgbClr val="0F2A2F"/>
                </a:solidFill>
                <a:latin typeface="Verdana"/>
                <a:cs typeface="Verdana"/>
                <a:hlinkClick r:id="rId4"/>
              </a:rPr>
              <a:t> </a:t>
            </a:r>
            <a:r>
              <a:rPr dirty="0" sz="2700" spc="-70">
                <a:solidFill>
                  <a:srgbClr val="0F2A2F"/>
                </a:solidFill>
                <a:latin typeface="Verdana"/>
                <a:cs typeface="Verdana"/>
                <a:hlinkClick r:id="rId4"/>
              </a:rPr>
              <a:t>E</a:t>
            </a:r>
            <a:r>
              <a:rPr dirty="0" sz="2700" spc="-40">
                <a:solidFill>
                  <a:srgbClr val="0F2A2F"/>
                </a:solidFill>
                <a:latin typeface="Verdana"/>
                <a:cs typeface="Verdana"/>
                <a:hlinkClick r:id="rId4"/>
              </a:rPr>
              <a:t>l</a:t>
            </a:r>
            <a:r>
              <a:rPr dirty="0" sz="2700" spc="50">
                <a:solidFill>
                  <a:srgbClr val="0F2A2F"/>
                </a:solidFill>
                <a:latin typeface="Verdana"/>
                <a:cs typeface="Verdana"/>
                <a:hlinkClick r:id="rId4"/>
              </a:rPr>
              <a:t>e</a:t>
            </a:r>
            <a:r>
              <a:rPr dirty="0" sz="2700" spc="180">
                <a:solidFill>
                  <a:srgbClr val="0F2A2F"/>
                </a:solidFill>
                <a:latin typeface="Verdana"/>
                <a:cs typeface="Verdana"/>
                <a:hlinkClick r:id="rId4"/>
              </a:rPr>
              <a:t>c</a:t>
            </a:r>
            <a:r>
              <a:rPr dirty="0" sz="2700" spc="-135">
                <a:solidFill>
                  <a:srgbClr val="0F2A2F"/>
                </a:solidFill>
                <a:latin typeface="Verdana"/>
                <a:cs typeface="Verdana"/>
                <a:hlinkClick r:id="rId4"/>
              </a:rPr>
              <a:t>t</a:t>
            </a:r>
            <a:r>
              <a:rPr dirty="0" sz="2700" spc="-229">
                <a:solidFill>
                  <a:srgbClr val="0F2A2F"/>
                </a:solidFill>
                <a:latin typeface="Verdana"/>
                <a:cs typeface="Verdana"/>
                <a:hlinkClick r:id="rId4"/>
              </a:rPr>
              <a:t>r</a:t>
            </a:r>
            <a:r>
              <a:rPr dirty="0" sz="2700" spc="40">
                <a:solidFill>
                  <a:srgbClr val="0F2A2F"/>
                </a:solidFill>
                <a:latin typeface="Verdana"/>
                <a:cs typeface="Verdana"/>
                <a:hlinkClick r:id="rId4"/>
              </a:rPr>
              <a:t>o</a:t>
            </a:r>
            <a:r>
              <a:rPr dirty="0" sz="2700" spc="-210">
                <a:solidFill>
                  <a:srgbClr val="0F2A2F"/>
                </a:solidFill>
                <a:latin typeface="Verdana"/>
                <a:cs typeface="Verdana"/>
                <a:hlinkClick r:id="rId4"/>
              </a:rPr>
              <a:t>n</a:t>
            </a:r>
            <a:r>
              <a:rPr dirty="0" sz="2700" spc="-185">
                <a:solidFill>
                  <a:srgbClr val="0F2A2F"/>
                </a:solidFill>
                <a:latin typeface="Verdana"/>
                <a:cs typeface="Verdana"/>
                <a:hlinkClick r:id="rId4"/>
              </a:rPr>
              <a:t>i</a:t>
            </a:r>
            <a:r>
              <a:rPr dirty="0" sz="2700" spc="180">
                <a:solidFill>
                  <a:srgbClr val="0F2A2F"/>
                </a:solidFill>
                <a:latin typeface="Verdana"/>
                <a:cs typeface="Verdana"/>
                <a:hlinkClick r:id="rId4"/>
              </a:rPr>
              <a:t>c</a:t>
            </a:r>
            <a:r>
              <a:rPr dirty="0" sz="2700" spc="55">
                <a:solidFill>
                  <a:srgbClr val="0F2A2F"/>
                </a:solidFill>
                <a:latin typeface="Verdana"/>
                <a:cs typeface="Verdana"/>
                <a:hlinkClick r:id="rId4"/>
              </a:rPr>
              <a:t>s</a:t>
            </a:r>
            <a:r>
              <a:rPr dirty="0" sz="2700" spc="-195">
                <a:solidFill>
                  <a:srgbClr val="0F2A2F"/>
                </a:solidFill>
                <a:latin typeface="Verdana"/>
                <a:cs typeface="Verdana"/>
                <a:hlinkClick r:id="rId4"/>
              </a:rPr>
              <a:t> </a:t>
            </a:r>
            <a:r>
              <a:rPr dirty="0" sz="2700" spc="-495">
                <a:solidFill>
                  <a:srgbClr val="0F2A2F"/>
                </a:solidFill>
                <a:latin typeface="Verdana"/>
                <a:cs typeface="Verdana"/>
                <a:hlinkClick r:id="rId4"/>
              </a:rPr>
              <a:t>(</a:t>
            </a:r>
            <a:r>
              <a:rPr dirty="0" sz="2700" spc="-530">
                <a:solidFill>
                  <a:srgbClr val="0F2A2F"/>
                </a:solidFill>
                <a:latin typeface="Verdana"/>
                <a:cs typeface="Verdana"/>
                <a:hlinkClick r:id="rId4"/>
              </a:rPr>
              <a:t>I</a:t>
            </a:r>
            <a:r>
              <a:rPr dirty="0" sz="2700" spc="85">
                <a:solidFill>
                  <a:srgbClr val="0F2A2F"/>
                </a:solidFill>
                <a:latin typeface="Verdana"/>
                <a:cs typeface="Verdana"/>
                <a:hlinkClick r:id="rId4"/>
              </a:rPr>
              <a:t>C</a:t>
            </a:r>
            <a:r>
              <a:rPr dirty="0" sz="2700" spc="-135">
                <a:solidFill>
                  <a:srgbClr val="0F2A2F"/>
                </a:solidFill>
                <a:latin typeface="Verdana"/>
                <a:cs typeface="Verdana"/>
                <a:hlinkClick r:id="rId4"/>
              </a:rPr>
              <a:t>D</a:t>
            </a:r>
            <a:r>
              <a:rPr dirty="0" sz="2700" spc="85">
                <a:solidFill>
                  <a:srgbClr val="0F2A2F"/>
                </a:solidFill>
                <a:latin typeface="Verdana"/>
                <a:cs typeface="Verdana"/>
                <a:hlinkClick r:id="rId4"/>
              </a:rPr>
              <a:t>C</a:t>
            </a:r>
            <a:r>
              <a:rPr dirty="0" sz="2700" spc="-70">
                <a:solidFill>
                  <a:srgbClr val="0F2A2F"/>
                </a:solidFill>
                <a:latin typeface="Verdana"/>
                <a:cs typeface="Verdana"/>
                <a:hlinkClick r:id="rId4"/>
              </a:rPr>
              <a:t>E</a:t>
            </a:r>
            <a:r>
              <a:rPr dirty="0" sz="2700" spc="85">
                <a:solidFill>
                  <a:srgbClr val="0F2A2F"/>
                </a:solidFill>
                <a:latin typeface="Verdana"/>
                <a:cs typeface="Verdana"/>
                <a:hlinkClick r:id="rId4"/>
              </a:rPr>
              <a:t>C</a:t>
            </a:r>
            <a:r>
              <a:rPr dirty="0" sz="2700" spc="-70">
                <a:solidFill>
                  <a:srgbClr val="0F2A2F"/>
                </a:solidFill>
                <a:latin typeface="Verdana"/>
                <a:cs typeface="Verdana"/>
                <a:hlinkClick r:id="rId4"/>
              </a:rPr>
              <a:t>E</a:t>
            </a:r>
            <a:r>
              <a:rPr dirty="0" sz="2700" spc="-495">
                <a:solidFill>
                  <a:srgbClr val="0F2A2F"/>
                </a:solidFill>
                <a:latin typeface="Verdana"/>
                <a:cs typeface="Verdana"/>
                <a:hlinkClick r:id="rId4"/>
              </a:rPr>
              <a:t>)</a:t>
            </a:r>
            <a:r>
              <a:rPr dirty="0" sz="2700" spc="-145">
                <a:solidFill>
                  <a:srgbClr val="0F2A2F"/>
                </a:solidFill>
                <a:latin typeface="Verdana"/>
                <a:cs typeface="Verdana"/>
                <a:hlinkClick r:id="rId4"/>
              </a:rPr>
              <a:t>,</a:t>
            </a:r>
            <a:r>
              <a:rPr dirty="0" sz="2700" spc="10">
                <a:solidFill>
                  <a:srgbClr val="0F2A2F"/>
                </a:solidFill>
                <a:latin typeface="Verdana"/>
                <a:cs typeface="Verdana"/>
                <a:hlinkClick r:id="rId4"/>
              </a:rPr>
              <a:t>2</a:t>
            </a:r>
            <a:r>
              <a:rPr dirty="0" sz="2700" spc="35">
                <a:solidFill>
                  <a:srgbClr val="0F2A2F"/>
                </a:solidFill>
                <a:latin typeface="Verdana"/>
                <a:cs typeface="Verdana"/>
                <a:hlinkClick r:id="rId4"/>
              </a:rPr>
              <a:t>0</a:t>
            </a:r>
            <a:r>
              <a:rPr dirty="0" sz="2700" spc="10">
                <a:solidFill>
                  <a:srgbClr val="0F2A2F"/>
                </a:solidFill>
                <a:latin typeface="Verdana"/>
                <a:cs typeface="Verdana"/>
                <a:hlinkClick r:id="rId4"/>
              </a:rPr>
              <a:t>22</a:t>
            </a:r>
            <a:r>
              <a:rPr dirty="0" sz="2700" spc="-360">
                <a:solidFill>
                  <a:srgbClr val="0F2A2F"/>
                </a:solidFill>
                <a:latin typeface="Verdana"/>
                <a:cs typeface="Verdana"/>
                <a:hlinkClick r:id="rId4"/>
              </a:rPr>
              <a:t>[</a:t>
            </a:r>
            <a:r>
              <a:rPr dirty="0" sz="2700" spc="30">
                <a:solidFill>
                  <a:srgbClr val="0F2A2F"/>
                </a:solidFill>
                <a:latin typeface="Verdana"/>
                <a:cs typeface="Verdana"/>
                <a:hlinkClick r:id="rId4"/>
              </a:rPr>
              <a:t>4</a:t>
            </a:r>
            <a:r>
              <a:rPr dirty="0" sz="2700" spc="-355">
                <a:solidFill>
                  <a:srgbClr val="0F2A2F"/>
                </a:solidFill>
                <a:latin typeface="Verdana"/>
                <a:cs typeface="Verdana"/>
                <a:hlinkClick r:id="rId4"/>
              </a:rPr>
              <a:t>]</a:t>
            </a:r>
            <a:endParaRPr sz="2700">
              <a:latin typeface="Verdana"/>
              <a:cs typeface="Verdana"/>
            </a:endParaRPr>
          </a:p>
          <a:p>
            <a:pPr marL="12700" marR="1130300">
              <a:lnSpc>
                <a:spcPct val="122700"/>
              </a:lnSpc>
            </a:pPr>
            <a:r>
              <a:rPr dirty="0" sz="2700" spc="-90">
                <a:solidFill>
                  <a:srgbClr val="0F2A2F"/>
                </a:solidFill>
                <a:latin typeface="Verdana"/>
                <a:cs typeface="Verdana"/>
              </a:rPr>
              <a:t>Christopher </a:t>
            </a:r>
            <a:r>
              <a:rPr dirty="0" sz="2700" spc="-40">
                <a:solidFill>
                  <a:srgbClr val="0F2A2F"/>
                </a:solidFill>
                <a:latin typeface="Verdana"/>
                <a:cs typeface="Verdana"/>
              </a:rPr>
              <a:t>Perez, </a:t>
            </a:r>
            <a:r>
              <a:rPr dirty="0" sz="2700" spc="-135">
                <a:solidFill>
                  <a:srgbClr val="0F2A2F"/>
                </a:solidFill>
                <a:latin typeface="Verdana"/>
                <a:cs typeface="Verdana"/>
              </a:rPr>
              <a:t>Sayar </a:t>
            </a:r>
            <a:r>
              <a:rPr dirty="0" sz="2700" spc="-180">
                <a:solidFill>
                  <a:srgbClr val="0F2A2F"/>
                </a:solidFill>
                <a:latin typeface="Verdana"/>
                <a:cs typeface="Verdana"/>
              </a:rPr>
              <a:t>Karmarkar, </a:t>
            </a:r>
            <a:r>
              <a:rPr dirty="0" sz="2700" spc="-100">
                <a:solidFill>
                  <a:srgbClr val="0F2A2F"/>
                </a:solidFill>
                <a:latin typeface="Verdana"/>
                <a:cs typeface="Verdana"/>
              </a:rPr>
              <a:t>An </a:t>
            </a:r>
            <a:r>
              <a:rPr dirty="0" sz="2700" spc="-55">
                <a:solidFill>
                  <a:srgbClr val="0F2A2F"/>
                </a:solidFill>
                <a:latin typeface="Verdana"/>
                <a:cs typeface="Verdana"/>
              </a:rPr>
              <a:t>NLP-Assisted </a:t>
            </a:r>
            <a:r>
              <a:rPr dirty="0" sz="2700" spc="-85">
                <a:solidFill>
                  <a:srgbClr val="0F2A2F"/>
                </a:solidFill>
                <a:latin typeface="Verdana"/>
                <a:cs typeface="Verdana"/>
              </a:rPr>
              <a:t>Bayesian </a:t>
            </a:r>
            <a:r>
              <a:rPr dirty="0" sz="2700" spc="-80">
                <a:solidFill>
                  <a:srgbClr val="0F2A2F"/>
                </a:solidFill>
                <a:latin typeface="Verdana"/>
                <a:cs typeface="Verdana"/>
              </a:rPr>
              <a:t>Time </a:t>
            </a:r>
            <a:r>
              <a:rPr dirty="0" sz="2700" spc="-60">
                <a:solidFill>
                  <a:srgbClr val="0F2A2F"/>
                </a:solidFill>
                <a:latin typeface="Verdana"/>
                <a:cs typeface="Verdana"/>
              </a:rPr>
              <a:t>Series </a:t>
            </a:r>
            <a:r>
              <a:rPr dirty="0" sz="2700" spc="-70">
                <a:solidFill>
                  <a:srgbClr val="0F2A2F"/>
                </a:solidFill>
                <a:latin typeface="Verdana"/>
                <a:cs typeface="Verdana"/>
              </a:rPr>
              <a:t>Analysis for </a:t>
            </a:r>
            <a:r>
              <a:rPr dirty="0" sz="2700" spc="-65">
                <a:solidFill>
                  <a:srgbClr val="0F2A2F"/>
                </a:solidFill>
                <a:latin typeface="Verdana"/>
                <a:cs typeface="Verdana"/>
              </a:rPr>
              <a:t> </a:t>
            </a:r>
            <a:r>
              <a:rPr dirty="0" sz="2700" spc="-45">
                <a:solidFill>
                  <a:srgbClr val="0F2A2F"/>
                </a:solidFill>
                <a:latin typeface="Verdana"/>
                <a:cs typeface="Verdana"/>
              </a:rPr>
              <a:t>Prevalence</a:t>
            </a:r>
            <a:r>
              <a:rPr dirty="0" sz="2700" spc="-180">
                <a:solidFill>
                  <a:srgbClr val="0F2A2F"/>
                </a:solidFill>
                <a:latin typeface="Verdana"/>
                <a:cs typeface="Verdana"/>
              </a:rPr>
              <a:t> </a:t>
            </a:r>
            <a:r>
              <a:rPr dirty="0" sz="2700" spc="10">
                <a:solidFill>
                  <a:srgbClr val="0F2A2F"/>
                </a:solidFill>
                <a:latin typeface="Verdana"/>
                <a:cs typeface="Verdana"/>
              </a:rPr>
              <a:t>of</a:t>
            </a:r>
            <a:r>
              <a:rPr dirty="0" sz="2700" spc="-175">
                <a:solidFill>
                  <a:srgbClr val="0F2A2F"/>
                </a:solidFill>
                <a:latin typeface="Verdana"/>
                <a:cs typeface="Verdana"/>
              </a:rPr>
              <a:t> </a:t>
            </a:r>
            <a:r>
              <a:rPr dirty="0" sz="2700" spc="-90">
                <a:solidFill>
                  <a:srgbClr val="0F2A2F"/>
                </a:solidFill>
                <a:latin typeface="Verdana"/>
                <a:cs typeface="Verdana"/>
              </a:rPr>
              <a:t>Twitter</a:t>
            </a:r>
            <a:r>
              <a:rPr dirty="0" sz="2700" spc="-180">
                <a:solidFill>
                  <a:srgbClr val="0F2A2F"/>
                </a:solidFill>
                <a:latin typeface="Verdana"/>
                <a:cs typeface="Verdana"/>
              </a:rPr>
              <a:t> </a:t>
            </a:r>
            <a:r>
              <a:rPr dirty="0" sz="2700" spc="-75">
                <a:solidFill>
                  <a:srgbClr val="0F2A2F"/>
                </a:solidFill>
                <a:latin typeface="Verdana"/>
                <a:cs typeface="Verdana"/>
              </a:rPr>
              <a:t>cyberbullying</a:t>
            </a:r>
            <a:r>
              <a:rPr dirty="0" sz="2700" spc="-175">
                <a:solidFill>
                  <a:srgbClr val="0F2A2F"/>
                </a:solidFill>
                <a:latin typeface="Verdana"/>
                <a:cs typeface="Verdana"/>
              </a:rPr>
              <a:t> </a:t>
            </a:r>
            <a:r>
              <a:rPr dirty="0" sz="2700" spc="-140">
                <a:solidFill>
                  <a:srgbClr val="0F2A2F"/>
                </a:solidFill>
                <a:latin typeface="Verdana"/>
                <a:cs typeface="Verdana"/>
              </a:rPr>
              <a:t>during</a:t>
            </a:r>
            <a:r>
              <a:rPr dirty="0" sz="2700" spc="-175">
                <a:solidFill>
                  <a:srgbClr val="0F2A2F"/>
                </a:solidFill>
                <a:latin typeface="Verdana"/>
                <a:cs typeface="Verdana"/>
              </a:rPr>
              <a:t> </a:t>
            </a:r>
            <a:r>
              <a:rPr dirty="0" sz="2700" spc="-180">
                <a:solidFill>
                  <a:srgbClr val="0F2A2F"/>
                </a:solidFill>
                <a:latin typeface="Verdana"/>
                <a:cs typeface="Verdana"/>
              </a:rPr>
              <a:t>COVID-19 </a:t>
            </a:r>
            <a:r>
              <a:rPr dirty="0" sz="2700" spc="-65">
                <a:solidFill>
                  <a:srgbClr val="0F2A2F"/>
                </a:solidFill>
                <a:latin typeface="Verdana"/>
                <a:cs typeface="Verdana"/>
              </a:rPr>
              <a:t>pandemic,Cornell</a:t>
            </a:r>
            <a:r>
              <a:rPr dirty="0" sz="2700" spc="-175">
                <a:solidFill>
                  <a:srgbClr val="0F2A2F"/>
                </a:solidFill>
                <a:latin typeface="Verdana"/>
                <a:cs typeface="Verdana"/>
              </a:rPr>
              <a:t> </a:t>
            </a:r>
            <a:r>
              <a:rPr dirty="0" sz="2700" spc="-125">
                <a:solidFill>
                  <a:srgbClr val="0F2A2F"/>
                </a:solidFill>
                <a:latin typeface="Verdana"/>
                <a:cs typeface="Verdana"/>
              </a:rPr>
              <a:t>university,2022[5]</a:t>
            </a:r>
            <a:endParaRPr sz="2700">
              <a:latin typeface="Verdana"/>
              <a:cs typeface="Verdana"/>
            </a:endParaRPr>
          </a:p>
          <a:p>
            <a:pPr marL="12700" marR="15240">
              <a:lnSpc>
                <a:spcPct val="122700"/>
              </a:lnSpc>
            </a:pPr>
            <a:r>
              <a:rPr dirty="0" sz="2700" spc="-85">
                <a:solidFill>
                  <a:srgbClr val="0F2A2F"/>
                </a:solidFill>
                <a:latin typeface="Verdana"/>
                <a:cs typeface="Verdana"/>
                <a:hlinkClick r:id="rId5"/>
              </a:rPr>
              <a:t>Yulia</a:t>
            </a:r>
            <a:r>
              <a:rPr dirty="0" sz="2700" spc="-190">
                <a:solidFill>
                  <a:srgbClr val="0F2A2F"/>
                </a:solidFill>
                <a:latin typeface="Verdana"/>
                <a:cs typeface="Verdana"/>
                <a:hlinkClick r:id="rId5"/>
              </a:rPr>
              <a:t> </a:t>
            </a:r>
            <a:r>
              <a:rPr dirty="0" sz="2700" spc="-75">
                <a:solidFill>
                  <a:srgbClr val="0F2A2F"/>
                </a:solidFill>
                <a:latin typeface="Verdana"/>
                <a:cs typeface="Verdana"/>
                <a:hlinkClick r:id="rId5"/>
              </a:rPr>
              <a:t>M.</a:t>
            </a:r>
            <a:r>
              <a:rPr dirty="0" sz="2700" spc="-185">
                <a:solidFill>
                  <a:srgbClr val="0F2A2F"/>
                </a:solidFill>
                <a:latin typeface="Verdana"/>
                <a:cs typeface="Verdana"/>
                <a:hlinkClick r:id="rId5"/>
              </a:rPr>
              <a:t> </a:t>
            </a:r>
            <a:r>
              <a:rPr dirty="0" sz="2700" spc="-105">
                <a:solidFill>
                  <a:srgbClr val="0F2A2F"/>
                </a:solidFill>
                <a:latin typeface="Verdana"/>
                <a:cs typeface="Verdana"/>
                <a:hlinkClick r:id="rId5"/>
              </a:rPr>
              <a:t>Kuznetsova,</a:t>
            </a:r>
            <a:r>
              <a:rPr dirty="0" sz="2700" spc="-185">
                <a:solidFill>
                  <a:srgbClr val="0F2A2F"/>
                </a:solidFill>
                <a:latin typeface="Verdana"/>
                <a:cs typeface="Verdana"/>
                <a:hlinkClick r:id="rId5"/>
              </a:rPr>
              <a:t> </a:t>
            </a:r>
            <a:r>
              <a:rPr dirty="0" sz="2700" spc="-120">
                <a:solidFill>
                  <a:srgbClr val="0F2A2F"/>
                </a:solidFill>
                <a:latin typeface="Verdana"/>
                <a:cs typeface="Verdana"/>
                <a:hlinkClick r:id="rId5"/>
              </a:rPr>
              <a:t>Maxim</a:t>
            </a:r>
            <a:r>
              <a:rPr dirty="0" sz="2700" spc="-185">
                <a:solidFill>
                  <a:srgbClr val="0F2A2F"/>
                </a:solidFill>
                <a:latin typeface="Verdana"/>
                <a:cs typeface="Verdana"/>
                <a:hlinkClick r:id="rId5"/>
              </a:rPr>
              <a:t> </a:t>
            </a:r>
            <a:r>
              <a:rPr dirty="0" sz="2700" spc="-114">
                <a:solidFill>
                  <a:srgbClr val="0F2A2F"/>
                </a:solidFill>
                <a:latin typeface="Verdana"/>
                <a:cs typeface="Verdana"/>
                <a:hlinkClick r:id="rId5"/>
              </a:rPr>
              <a:t>Stankevich,</a:t>
            </a:r>
            <a:r>
              <a:rPr dirty="0" sz="2700" spc="-190">
                <a:solidFill>
                  <a:srgbClr val="0F2A2F"/>
                </a:solidFill>
                <a:latin typeface="Verdana"/>
                <a:cs typeface="Verdana"/>
                <a:hlinkClick r:id="rId5"/>
              </a:rPr>
              <a:t> </a:t>
            </a:r>
            <a:r>
              <a:rPr dirty="0" sz="2700" spc="-70">
                <a:solidFill>
                  <a:srgbClr val="0F2A2F"/>
                </a:solidFill>
                <a:latin typeface="Verdana"/>
                <a:cs typeface="Verdana"/>
                <a:hlinkClick r:id="rId5"/>
              </a:rPr>
              <a:t>Analysis</a:t>
            </a:r>
            <a:r>
              <a:rPr dirty="0" sz="2700" spc="-185">
                <a:solidFill>
                  <a:srgbClr val="0F2A2F"/>
                </a:solidFill>
                <a:latin typeface="Verdana"/>
                <a:cs typeface="Verdana"/>
                <a:hlinkClick r:id="rId5"/>
              </a:rPr>
              <a:t> </a:t>
            </a:r>
            <a:r>
              <a:rPr dirty="0" sz="2700" spc="10">
                <a:solidFill>
                  <a:srgbClr val="0F2A2F"/>
                </a:solidFill>
                <a:latin typeface="Verdana"/>
                <a:cs typeface="Verdana"/>
                <a:hlinkClick r:id="rId5"/>
              </a:rPr>
              <a:t>of</a:t>
            </a:r>
            <a:r>
              <a:rPr dirty="0" sz="2700" spc="-185">
                <a:solidFill>
                  <a:srgbClr val="0F2A2F"/>
                </a:solidFill>
                <a:latin typeface="Verdana"/>
                <a:cs typeface="Verdana"/>
                <a:hlinkClick r:id="rId5"/>
              </a:rPr>
              <a:t> </a:t>
            </a:r>
            <a:r>
              <a:rPr dirty="0" sz="2700" spc="-60">
                <a:solidFill>
                  <a:srgbClr val="0F2A2F"/>
                </a:solidFill>
                <a:latin typeface="Verdana"/>
                <a:cs typeface="Verdana"/>
                <a:hlinkClick r:id="rId5"/>
              </a:rPr>
              <a:t>fake</a:t>
            </a:r>
            <a:r>
              <a:rPr dirty="0" sz="2700" spc="-185">
                <a:solidFill>
                  <a:srgbClr val="0F2A2F"/>
                </a:solidFill>
                <a:latin typeface="Verdana"/>
                <a:cs typeface="Verdana"/>
                <a:hlinkClick r:id="rId5"/>
              </a:rPr>
              <a:t> </a:t>
            </a:r>
            <a:r>
              <a:rPr dirty="0" sz="2700" spc="-35">
                <a:solidFill>
                  <a:srgbClr val="0F2A2F"/>
                </a:solidFill>
                <a:latin typeface="Verdana"/>
                <a:cs typeface="Verdana"/>
                <a:hlinkClick r:id="rId5"/>
              </a:rPr>
              <a:t>news</a:t>
            </a:r>
            <a:r>
              <a:rPr dirty="0" sz="2700" spc="-185">
                <a:solidFill>
                  <a:srgbClr val="0F2A2F"/>
                </a:solidFill>
                <a:latin typeface="Verdana"/>
                <a:cs typeface="Verdana"/>
                <a:hlinkClick r:id="rId5"/>
              </a:rPr>
              <a:t> </a:t>
            </a:r>
            <a:r>
              <a:rPr dirty="0" sz="2700" spc="-60">
                <a:solidFill>
                  <a:srgbClr val="0F2A2F"/>
                </a:solidFill>
                <a:latin typeface="Verdana"/>
                <a:cs typeface="Verdana"/>
                <a:hlinkClick r:id="rId5"/>
              </a:rPr>
              <a:t>comments</a:t>
            </a:r>
            <a:r>
              <a:rPr dirty="0" sz="2700" spc="-190">
                <a:solidFill>
                  <a:srgbClr val="0F2A2F"/>
                </a:solidFill>
                <a:latin typeface="Verdana"/>
                <a:cs typeface="Verdana"/>
                <a:hlinkClick r:id="rId5"/>
              </a:rPr>
              <a:t> </a:t>
            </a:r>
            <a:r>
              <a:rPr dirty="0" sz="2700" spc="-195">
                <a:solidFill>
                  <a:srgbClr val="0F2A2F"/>
                </a:solidFill>
                <a:latin typeface="Verdana"/>
                <a:cs typeface="Verdana"/>
                <a:hlinkClick r:id="rId5"/>
              </a:rPr>
              <a:t>in</a:t>
            </a:r>
            <a:r>
              <a:rPr dirty="0" sz="2700" spc="-185">
                <a:solidFill>
                  <a:srgbClr val="0F2A2F"/>
                </a:solidFill>
                <a:latin typeface="Verdana"/>
                <a:cs typeface="Verdana"/>
                <a:hlinkClick r:id="rId5"/>
              </a:rPr>
              <a:t> </a:t>
            </a:r>
            <a:r>
              <a:rPr dirty="0" sz="2700" spc="-10">
                <a:solidFill>
                  <a:srgbClr val="0F2A2F"/>
                </a:solidFill>
                <a:latin typeface="Verdana"/>
                <a:cs typeface="Verdana"/>
                <a:hlinkClick r:id="rId5"/>
              </a:rPr>
              <a:t>social</a:t>
            </a:r>
            <a:r>
              <a:rPr dirty="0" sz="2700" spc="-185">
                <a:solidFill>
                  <a:srgbClr val="0F2A2F"/>
                </a:solidFill>
                <a:latin typeface="Verdana"/>
                <a:cs typeface="Verdana"/>
                <a:hlinkClick r:id="rId5"/>
              </a:rPr>
              <a:t> </a:t>
            </a:r>
            <a:r>
              <a:rPr dirty="0" sz="2700" spc="-125">
                <a:solidFill>
                  <a:srgbClr val="0F2A2F"/>
                </a:solidFill>
                <a:latin typeface="Verdana"/>
                <a:cs typeface="Verdana"/>
                <a:hlinkClick r:id="rId5"/>
              </a:rPr>
              <a:t>media,Journal </a:t>
            </a:r>
            <a:r>
              <a:rPr dirty="0" sz="2700" spc="-935">
                <a:solidFill>
                  <a:srgbClr val="0F2A2F"/>
                </a:solidFill>
                <a:latin typeface="Verdana"/>
                <a:cs typeface="Verdana"/>
                <a:hlinkClick r:id="rId5"/>
              </a:rPr>
              <a:t> </a:t>
            </a:r>
            <a:r>
              <a:rPr dirty="0" sz="2700" spc="10">
                <a:solidFill>
                  <a:srgbClr val="0F2A2F"/>
                </a:solidFill>
                <a:latin typeface="Verdana"/>
                <a:cs typeface="Verdana"/>
                <a:hlinkClick r:id="rId5"/>
              </a:rPr>
              <a:t>of</a:t>
            </a:r>
            <a:r>
              <a:rPr dirty="0" sz="2700" spc="-195">
                <a:solidFill>
                  <a:srgbClr val="0F2A2F"/>
                </a:solidFill>
                <a:latin typeface="Verdana"/>
                <a:cs typeface="Verdana"/>
                <a:hlinkClick r:id="rId5"/>
              </a:rPr>
              <a:t> </a:t>
            </a:r>
            <a:r>
              <a:rPr dirty="0" sz="2700" spc="-110">
                <a:solidFill>
                  <a:srgbClr val="0F2A2F"/>
                </a:solidFill>
                <a:latin typeface="Verdana"/>
                <a:cs typeface="Verdana"/>
                <a:hlinkClick r:id="rId5"/>
              </a:rPr>
              <a:t>Retailing</a:t>
            </a:r>
            <a:r>
              <a:rPr dirty="0" sz="2700" spc="-195">
                <a:solidFill>
                  <a:srgbClr val="0F2A2F"/>
                </a:solidFill>
                <a:latin typeface="Verdana"/>
                <a:cs typeface="Verdana"/>
                <a:hlinkClick r:id="rId5"/>
              </a:rPr>
              <a:t> </a:t>
            </a:r>
            <a:r>
              <a:rPr dirty="0" sz="2700" spc="-110">
                <a:solidFill>
                  <a:srgbClr val="0F2A2F"/>
                </a:solidFill>
                <a:latin typeface="Verdana"/>
                <a:cs typeface="Verdana"/>
                <a:hlinkClick r:id="rId5"/>
              </a:rPr>
              <a:t>and</a:t>
            </a:r>
            <a:r>
              <a:rPr dirty="0" sz="2700" spc="-195">
                <a:solidFill>
                  <a:srgbClr val="0F2A2F"/>
                </a:solidFill>
                <a:latin typeface="Verdana"/>
                <a:cs typeface="Verdana"/>
                <a:hlinkClick r:id="rId5"/>
              </a:rPr>
              <a:t> </a:t>
            </a:r>
            <a:r>
              <a:rPr dirty="0" sz="2700" spc="-80">
                <a:solidFill>
                  <a:srgbClr val="0F2A2F"/>
                </a:solidFill>
                <a:latin typeface="Verdana"/>
                <a:cs typeface="Verdana"/>
                <a:hlinkClick r:id="rId5"/>
              </a:rPr>
              <a:t>Consumer</a:t>
            </a:r>
            <a:r>
              <a:rPr dirty="0" sz="2700" spc="-195">
                <a:solidFill>
                  <a:srgbClr val="0F2A2F"/>
                </a:solidFill>
                <a:latin typeface="Verdana"/>
                <a:cs typeface="Verdana"/>
                <a:hlinkClick r:id="rId5"/>
              </a:rPr>
              <a:t> </a:t>
            </a:r>
            <a:r>
              <a:rPr dirty="0" sz="2700" spc="-50">
                <a:solidFill>
                  <a:srgbClr val="0F2A2F"/>
                </a:solidFill>
                <a:latin typeface="Verdana"/>
                <a:cs typeface="Verdana"/>
                <a:hlinkClick r:id="rId5"/>
              </a:rPr>
              <a:t>Services</a:t>
            </a:r>
            <a:r>
              <a:rPr dirty="0" sz="2700" spc="-195">
                <a:solidFill>
                  <a:srgbClr val="0F2A2F"/>
                </a:solidFill>
                <a:latin typeface="Verdana"/>
                <a:cs typeface="Verdana"/>
                <a:hlinkClick r:id="rId5"/>
              </a:rPr>
              <a:t> </a:t>
            </a:r>
            <a:r>
              <a:rPr dirty="0" sz="2700" spc="-75">
                <a:solidFill>
                  <a:srgbClr val="0F2A2F"/>
                </a:solidFill>
                <a:latin typeface="Verdana"/>
                <a:cs typeface="Verdana"/>
                <a:hlinkClick r:id="rId5"/>
              </a:rPr>
              <a:t>,</a:t>
            </a:r>
            <a:r>
              <a:rPr dirty="0" sz="2700" spc="-75">
                <a:solidFill>
                  <a:srgbClr val="0F2A2F"/>
                </a:solidFill>
                <a:latin typeface="Verdana"/>
                <a:cs typeface="Verdana"/>
                <a:hlinkClick r:id="rId6"/>
              </a:rPr>
              <a:t>Volume</a:t>
            </a:r>
            <a:r>
              <a:rPr dirty="0" sz="2700" spc="-195">
                <a:solidFill>
                  <a:srgbClr val="0F2A2F"/>
                </a:solidFill>
                <a:latin typeface="Verdana"/>
                <a:cs typeface="Verdana"/>
                <a:hlinkClick r:id="rId6"/>
              </a:rPr>
              <a:t> </a:t>
            </a:r>
            <a:r>
              <a:rPr dirty="0" sz="2700" spc="-65">
                <a:solidFill>
                  <a:srgbClr val="0F2A2F"/>
                </a:solidFill>
                <a:latin typeface="Verdana"/>
                <a:cs typeface="Verdana"/>
                <a:hlinkClick r:id="rId6"/>
              </a:rPr>
              <a:t>57</a:t>
            </a:r>
            <a:r>
              <a:rPr dirty="0" sz="2700" spc="-65">
                <a:solidFill>
                  <a:srgbClr val="0F2A2F"/>
                </a:solidFill>
                <a:latin typeface="Verdana"/>
                <a:cs typeface="Verdana"/>
                <a:hlinkClick r:id="rId5"/>
              </a:rPr>
              <a:t>,</a:t>
            </a:r>
            <a:r>
              <a:rPr dirty="0" sz="2700" spc="-195">
                <a:solidFill>
                  <a:srgbClr val="0F2A2F"/>
                </a:solidFill>
                <a:latin typeface="Verdana"/>
                <a:cs typeface="Verdana"/>
                <a:hlinkClick r:id="rId5"/>
              </a:rPr>
              <a:t> </a:t>
            </a:r>
            <a:r>
              <a:rPr dirty="0" sz="2700" spc="-85">
                <a:solidFill>
                  <a:srgbClr val="0F2A2F"/>
                </a:solidFill>
                <a:latin typeface="Verdana"/>
                <a:cs typeface="Verdana"/>
                <a:hlinkClick r:id="rId5"/>
              </a:rPr>
              <a:t>November</a:t>
            </a:r>
            <a:r>
              <a:rPr dirty="0" sz="2700" spc="-195">
                <a:solidFill>
                  <a:srgbClr val="0F2A2F"/>
                </a:solidFill>
                <a:latin typeface="Verdana"/>
                <a:cs typeface="Verdana"/>
                <a:hlinkClick r:id="rId5"/>
              </a:rPr>
              <a:t> </a:t>
            </a:r>
            <a:r>
              <a:rPr dirty="0" sz="2700" spc="-85">
                <a:solidFill>
                  <a:srgbClr val="0F2A2F"/>
                </a:solidFill>
                <a:latin typeface="Verdana"/>
                <a:cs typeface="Verdana"/>
                <a:hlinkClick r:id="rId5"/>
              </a:rPr>
              <a:t>2020[6]</a:t>
            </a:r>
            <a:endParaRPr sz="2700">
              <a:latin typeface="Verdana"/>
              <a:cs typeface="Verdana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73851" y="2244527"/>
            <a:ext cx="114300" cy="11429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73851" y="3759002"/>
            <a:ext cx="114300" cy="11429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73851" y="4768652"/>
            <a:ext cx="114300" cy="11429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73851" y="5778302"/>
            <a:ext cx="114300" cy="114299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73851" y="7292777"/>
            <a:ext cx="114300" cy="114299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73851" y="8302427"/>
            <a:ext cx="114300" cy="114299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0F2A2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004984" y="1869706"/>
            <a:ext cx="9283014" cy="8417292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016000" y="643794"/>
            <a:ext cx="5645150" cy="2414905"/>
          </a:xfrm>
          <a:prstGeom prst="rect"/>
        </p:spPr>
        <p:txBody>
          <a:bodyPr wrap="square" lIns="0" tIns="2927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305"/>
              </a:spcBef>
            </a:pPr>
            <a:r>
              <a:rPr dirty="0" sz="10550" spc="-1165">
                <a:solidFill>
                  <a:srgbClr val="FFFFFF"/>
                </a:solidFill>
              </a:rPr>
              <a:t>T</a:t>
            </a:r>
            <a:r>
              <a:rPr dirty="0" sz="10550" spc="-1065">
                <a:solidFill>
                  <a:srgbClr val="FFFFFF"/>
                </a:solidFill>
              </a:rPr>
              <a:t>han</a:t>
            </a:r>
            <a:r>
              <a:rPr dirty="0" sz="10550" spc="-950">
                <a:solidFill>
                  <a:srgbClr val="FFFFFF"/>
                </a:solidFill>
              </a:rPr>
              <a:t>k</a:t>
            </a:r>
            <a:r>
              <a:rPr dirty="0" sz="10550" spc="-400">
                <a:solidFill>
                  <a:srgbClr val="FFFFFF"/>
                </a:solidFill>
              </a:rPr>
              <a:t> </a:t>
            </a:r>
            <a:r>
              <a:rPr dirty="0" sz="10550" spc="-1275">
                <a:solidFill>
                  <a:srgbClr val="FFFFFF"/>
                </a:solidFill>
              </a:rPr>
              <a:t>Y</a:t>
            </a:r>
            <a:r>
              <a:rPr dirty="0" sz="10550" spc="-1065">
                <a:solidFill>
                  <a:srgbClr val="FFFFFF"/>
                </a:solidFill>
              </a:rPr>
              <a:t>ou</a:t>
            </a:r>
            <a:r>
              <a:rPr dirty="0" sz="10550" spc="-530"/>
              <a:t>!</a:t>
            </a:r>
            <a:endParaRPr sz="10550"/>
          </a:p>
          <a:p>
            <a:pPr marL="223520">
              <a:lnSpc>
                <a:spcPct val="100000"/>
              </a:lnSpc>
              <a:spcBef>
                <a:spcPts val="585"/>
              </a:spcBef>
            </a:pPr>
            <a:r>
              <a:rPr dirty="0" sz="2800" spc="229">
                <a:solidFill>
                  <a:srgbClr val="FFFFFF"/>
                </a:solidFill>
                <a:latin typeface="Verdana"/>
                <a:cs typeface="Verdana"/>
              </a:rPr>
              <a:t>W</a:t>
            </a:r>
            <a:r>
              <a:rPr dirty="0" sz="2800" spc="9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2800" spc="-20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00" spc="-75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2800" spc="-18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2800" spc="9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2800" spc="-20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00" spc="8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2800" spc="25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dirty="0" sz="2800" spc="8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2800" spc="-16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2800" spc="-20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00" spc="-95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2800" spc="85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2800" spc="-20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00" spc="20">
                <a:solidFill>
                  <a:srgbClr val="FFFFFF"/>
                </a:solidFill>
                <a:latin typeface="Verdana"/>
                <a:cs typeface="Verdana"/>
              </a:rPr>
              <a:t>q</a:t>
            </a:r>
            <a:r>
              <a:rPr dirty="0" sz="2800" spc="-16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dirty="0" sz="2800" spc="8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2800" spc="95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2800" spc="-95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2800" spc="-135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2800" spc="8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2800" spc="-165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2800" spc="95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2800" spc="-355">
                <a:solidFill>
                  <a:srgbClr val="FFFFFF"/>
                </a:solidFill>
                <a:latin typeface="Verdana"/>
                <a:cs typeface="Verdana"/>
              </a:rPr>
              <a:t>.</a:t>
            </a:r>
            <a:endParaRPr sz="28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31720" y="1928802"/>
            <a:ext cx="6683375" cy="889000"/>
            <a:chOff x="731720" y="1928802"/>
            <a:chExt cx="6683375" cy="889000"/>
          </a:xfrm>
        </p:grpSpPr>
        <p:sp>
          <p:nvSpPr>
            <p:cNvPr id="3" name="object 3"/>
            <p:cNvSpPr/>
            <p:nvPr/>
          </p:nvSpPr>
          <p:spPr>
            <a:xfrm>
              <a:off x="1109842" y="1931779"/>
              <a:ext cx="6305550" cy="885825"/>
            </a:xfrm>
            <a:custGeom>
              <a:avLst/>
              <a:gdLst/>
              <a:ahLst/>
              <a:cxnLst/>
              <a:rect l="l" t="t" r="r" b="b"/>
              <a:pathLst>
                <a:path w="6305550" h="885825">
                  <a:moveTo>
                    <a:pt x="0" y="0"/>
                  </a:moveTo>
                  <a:lnTo>
                    <a:pt x="5860582" y="0"/>
                  </a:lnTo>
                  <a:lnTo>
                    <a:pt x="5908974" y="2599"/>
                  </a:lnTo>
                  <a:lnTo>
                    <a:pt x="5955864" y="10218"/>
                  </a:lnTo>
                  <a:lnTo>
                    <a:pt x="6000980" y="22586"/>
                  </a:lnTo>
                  <a:lnTo>
                    <a:pt x="6044049" y="39433"/>
                  </a:lnTo>
                  <a:lnTo>
                    <a:pt x="6084799" y="60489"/>
                  </a:lnTo>
                  <a:lnTo>
                    <a:pt x="6122960" y="85485"/>
                  </a:lnTo>
                  <a:lnTo>
                    <a:pt x="6158257" y="114150"/>
                  </a:lnTo>
                  <a:lnTo>
                    <a:pt x="6190421" y="146214"/>
                  </a:lnTo>
                  <a:lnTo>
                    <a:pt x="6219179" y="181408"/>
                  </a:lnTo>
                  <a:lnTo>
                    <a:pt x="6244258" y="219461"/>
                  </a:lnTo>
                  <a:lnTo>
                    <a:pt x="6265387" y="260104"/>
                  </a:lnTo>
                  <a:lnTo>
                    <a:pt x="6282294" y="303066"/>
                  </a:lnTo>
                  <a:lnTo>
                    <a:pt x="6294708" y="348078"/>
                  </a:lnTo>
                  <a:lnTo>
                    <a:pt x="6302355" y="394869"/>
                  </a:lnTo>
                  <a:lnTo>
                    <a:pt x="6304965" y="443170"/>
                  </a:lnTo>
                  <a:lnTo>
                    <a:pt x="6302355" y="491375"/>
                  </a:lnTo>
                  <a:lnTo>
                    <a:pt x="6294708" y="538082"/>
                  </a:lnTo>
                  <a:lnTo>
                    <a:pt x="6282294" y="583022"/>
                  </a:lnTo>
                  <a:lnTo>
                    <a:pt x="6265387" y="625924"/>
                  </a:lnTo>
                  <a:lnTo>
                    <a:pt x="6244258" y="666516"/>
                  </a:lnTo>
                  <a:lnTo>
                    <a:pt x="6219179" y="704527"/>
                  </a:lnTo>
                  <a:lnTo>
                    <a:pt x="6190421" y="739688"/>
                  </a:lnTo>
                  <a:lnTo>
                    <a:pt x="6158257" y="771726"/>
                  </a:lnTo>
                  <a:lnTo>
                    <a:pt x="6122960" y="800372"/>
                  </a:lnTo>
                  <a:lnTo>
                    <a:pt x="6084799" y="825354"/>
                  </a:lnTo>
                  <a:lnTo>
                    <a:pt x="6044049" y="846401"/>
                  </a:lnTo>
                  <a:lnTo>
                    <a:pt x="6000980" y="863242"/>
                  </a:lnTo>
                  <a:lnTo>
                    <a:pt x="5955864" y="875607"/>
                  </a:lnTo>
                  <a:lnTo>
                    <a:pt x="5908974" y="883225"/>
                  </a:lnTo>
                  <a:lnTo>
                    <a:pt x="5860582" y="885824"/>
                  </a:lnTo>
                  <a:lnTo>
                    <a:pt x="0" y="8858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731720" y="1928802"/>
              <a:ext cx="895350" cy="885825"/>
            </a:xfrm>
            <a:custGeom>
              <a:avLst/>
              <a:gdLst/>
              <a:ahLst/>
              <a:cxnLst/>
              <a:rect l="l" t="t" r="r" b="b"/>
              <a:pathLst>
                <a:path w="895350" h="885825">
                  <a:moveTo>
                    <a:pt x="447650" y="885824"/>
                  </a:moveTo>
                  <a:lnTo>
                    <a:pt x="398873" y="883226"/>
                  </a:lnTo>
                  <a:lnTo>
                    <a:pt x="351618" y="875609"/>
                  </a:lnTo>
                  <a:lnTo>
                    <a:pt x="306158" y="863245"/>
                  </a:lnTo>
                  <a:lnTo>
                    <a:pt x="262765" y="846403"/>
                  </a:lnTo>
                  <a:lnTo>
                    <a:pt x="221712" y="825354"/>
                  </a:lnTo>
                  <a:lnTo>
                    <a:pt x="183273" y="800368"/>
                  </a:lnTo>
                  <a:lnTo>
                    <a:pt x="147721" y="771715"/>
                  </a:lnTo>
                  <a:lnTo>
                    <a:pt x="115329" y="739666"/>
                  </a:lnTo>
                  <a:lnTo>
                    <a:pt x="86370" y="704490"/>
                  </a:lnTo>
                  <a:lnTo>
                    <a:pt x="61117" y="666458"/>
                  </a:lnTo>
                  <a:lnTo>
                    <a:pt x="39843" y="625840"/>
                  </a:lnTo>
                  <a:lnTo>
                    <a:pt x="22821" y="582907"/>
                  </a:lnTo>
                  <a:lnTo>
                    <a:pt x="10324" y="537927"/>
                  </a:lnTo>
                  <a:lnTo>
                    <a:pt x="2626" y="491172"/>
                  </a:lnTo>
                  <a:lnTo>
                    <a:pt x="0" y="442912"/>
                  </a:lnTo>
                  <a:lnTo>
                    <a:pt x="2626" y="394652"/>
                  </a:lnTo>
                  <a:lnTo>
                    <a:pt x="10324" y="347897"/>
                  </a:lnTo>
                  <a:lnTo>
                    <a:pt x="22821" y="302917"/>
                  </a:lnTo>
                  <a:lnTo>
                    <a:pt x="39843" y="259984"/>
                  </a:lnTo>
                  <a:lnTo>
                    <a:pt x="61117" y="219366"/>
                  </a:lnTo>
                  <a:lnTo>
                    <a:pt x="86370" y="181334"/>
                  </a:lnTo>
                  <a:lnTo>
                    <a:pt x="115329" y="146158"/>
                  </a:lnTo>
                  <a:lnTo>
                    <a:pt x="147721" y="114109"/>
                  </a:lnTo>
                  <a:lnTo>
                    <a:pt x="183273" y="85456"/>
                  </a:lnTo>
                  <a:lnTo>
                    <a:pt x="221712" y="60470"/>
                  </a:lnTo>
                  <a:lnTo>
                    <a:pt x="262765" y="39421"/>
                  </a:lnTo>
                  <a:lnTo>
                    <a:pt x="306158" y="22579"/>
                  </a:lnTo>
                  <a:lnTo>
                    <a:pt x="351618" y="10215"/>
                  </a:lnTo>
                  <a:lnTo>
                    <a:pt x="398873" y="2598"/>
                  </a:lnTo>
                  <a:lnTo>
                    <a:pt x="447650" y="0"/>
                  </a:lnTo>
                  <a:lnTo>
                    <a:pt x="496426" y="2598"/>
                  </a:lnTo>
                  <a:lnTo>
                    <a:pt x="543681" y="10215"/>
                  </a:lnTo>
                  <a:lnTo>
                    <a:pt x="589142" y="22579"/>
                  </a:lnTo>
                  <a:lnTo>
                    <a:pt x="632535" y="39421"/>
                  </a:lnTo>
                  <a:lnTo>
                    <a:pt x="673588" y="60470"/>
                  </a:lnTo>
                  <a:lnTo>
                    <a:pt x="712026" y="85456"/>
                  </a:lnTo>
                  <a:lnTo>
                    <a:pt x="747578" y="114109"/>
                  </a:lnTo>
                  <a:lnTo>
                    <a:pt x="779971" y="146158"/>
                  </a:lnTo>
                  <a:lnTo>
                    <a:pt x="808930" y="181334"/>
                  </a:lnTo>
                  <a:lnTo>
                    <a:pt x="834183" y="219366"/>
                  </a:lnTo>
                  <a:lnTo>
                    <a:pt x="855457" y="259984"/>
                  </a:lnTo>
                  <a:lnTo>
                    <a:pt x="872479" y="302917"/>
                  </a:lnTo>
                  <a:lnTo>
                    <a:pt x="884975" y="347897"/>
                  </a:lnTo>
                  <a:lnTo>
                    <a:pt x="892674" y="394652"/>
                  </a:lnTo>
                  <a:lnTo>
                    <a:pt x="895300" y="442912"/>
                  </a:lnTo>
                  <a:lnTo>
                    <a:pt x="892674" y="491172"/>
                  </a:lnTo>
                  <a:lnTo>
                    <a:pt x="884975" y="537927"/>
                  </a:lnTo>
                  <a:lnTo>
                    <a:pt x="872479" y="582907"/>
                  </a:lnTo>
                  <a:lnTo>
                    <a:pt x="855457" y="625840"/>
                  </a:lnTo>
                  <a:lnTo>
                    <a:pt x="834183" y="666458"/>
                  </a:lnTo>
                  <a:lnTo>
                    <a:pt x="808930" y="704490"/>
                  </a:lnTo>
                  <a:lnTo>
                    <a:pt x="779971" y="739666"/>
                  </a:lnTo>
                  <a:lnTo>
                    <a:pt x="747578" y="771715"/>
                  </a:lnTo>
                  <a:lnTo>
                    <a:pt x="712026" y="800368"/>
                  </a:lnTo>
                  <a:lnTo>
                    <a:pt x="673588" y="825354"/>
                  </a:lnTo>
                  <a:lnTo>
                    <a:pt x="632535" y="846403"/>
                  </a:lnTo>
                  <a:lnTo>
                    <a:pt x="589142" y="863245"/>
                  </a:lnTo>
                  <a:lnTo>
                    <a:pt x="543681" y="875609"/>
                  </a:lnTo>
                  <a:lnTo>
                    <a:pt x="496426" y="883226"/>
                  </a:lnTo>
                  <a:lnTo>
                    <a:pt x="447650" y="885824"/>
                  </a:lnTo>
                  <a:close/>
                </a:path>
              </a:pathLst>
            </a:custGeom>
            <a:solidFill>
              <a:srgbClr val="B3E3C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1104923" y="2122509"/>
            <a:ext cx="148590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595" b="1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2800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731720" y="3341578"/>
            <a:ext cx="6683375" cy="889000"/>
            <a:chOff x="731720" y="3341578"/>
            <a:chExt cx="6683375" cy="889000"/>
          </a:xfrm>
        </p:grpSpPr>
        <p:sp>
          <p:nvSpPr>
            <p:cNvPr id="7" name="object 7"/>
            <p:cNvSpPr/>
            <p:nvPr/>
          </p:nvSpPr>
          <p:spPr>
            <a:xfrm>
              <a:off x="1109842" y="3344555"/>
              <a:ext cx="6305550" cy="885825"/>
            </a:xfrm>
            <a:custGeom>
              <a:avLst/>
              <a:gdLst/>
              <a:ahLst/>
              <a:cxnLst/>
              <a:rect l="l" t="t" r="r" b="b"/>
              <a:pathLst>
                <a:path w="6305550" h="885825">
                  <a:moveTo>
                    <a:pt x="0" y="0"/>
                  </a:moveTo>
                  <a:lnTo>
                    <a:pt x="5860582" y="0"/>
                  </a:lnTo>
                  <a:lnTo>
                    <a:pt x="5908974" y="2599"/>
                  </a:lnTo>
                  <a:lnTo>
                    <a:pt x="5955864" y="10218"/>
                  </a:lnTo>
                  <a:lnTo>
                    <a:pt x="6000980" y="22586"/>
                  </a:lnTo>
                  <a:lnTo>
                    <a:pt x="6044049" y="39433"/>
                  </a:lnTo>
                  <a:lnTo>
                    <a:pt x="6084799" y="60489"/>
                  </a:lnTo>
                  <a:lnTo>
                    <a:pt x="6122960" y="85485"/>
                  </a:lnTo>
                  <a:lnTo>
                    <a:pt x="6158257" y="114150"/>
                  </a:lnTo>
                  <a:lnTo>
                    <a:pt x="6190421" y="146214"/>
                  </a:lnTo>
                  <a:lnTo>
                    <a:pt x="6219179" y="181408"/>
                  </a:lnTo>
                  <a:lnTo>
                    <a:pt x="6244258" y="219461"/>
                  </a:lnTo>
                  <a:lnTo>
                    <a:pt x="6265387" y="260104"/>
                  </a:lnTo>
                  <a:lnTo>
                    <a:pt x="6282294" y="303066"/>
                  </a:lnTo>
                  <a:lnTo>
                    <a:pt x="6294708" y="348078"/>
                  </a:lnTo>
                  <a:lnTo>
                    <a:pt x="6302355" y="394869"/>
                  </a:lnTo>
                  <a:lnTo>
                    <a:pt x="6304965" y="443170"/>
                  </a:lnTo>
                  <a:lnTo>
                    <a:pt x="6302355" y="491375"/>
                  </a:lnTo>
                  <a:lnTo>
                    <a:pt x="6294708" y="538082"/>
                  </a:lnTo>
                  <a:lnTo>
                    <a:pt x="6282294" y="583022"/>
                  </a:lnTo>
                  <a:lnTo>
                    <a:pt x="6265387" y="625924"/>
                  </a:lnTo>
                  <a:lnTo>
                    <a:pt x="6244258" y="666516"/>
                  </a:lnTo>
                  <a:lnTo>
                    <a:pt x="6219179" y="704527"/>
                  </a:lnTo>
                  <a:lnTo>
                    <a:pt x="6190421" y="739688"/>
                  </a:lnTo>
                  <a:lnTo>
                    <a:pt x="6158257" y="771726"/>
                  </a:lnTo>
                  <a:lnTo>
                    <a:pt x="6122960" y="800372"/>
                  </a:lnTo>
                  <a:lnTo>
                    <a:pt x="6084799" y="825354"/>
                  </a:lnTo>
                  <a:lnTo>
                    <a:pt x="6044049" y="846401"/>
                  </a:lnTo>
                  <a:lnTo>
                    <a:pt x="6000980" y="863242"/>
                  </a:lnTo>
                  <a:lnTo>
                    <a:pt x="5955864" y="875607"/>
                  </a:lnTo>
                  <a:lnTo>
                    <a:pt x="5908974" y="883225"/>
                  </a:lnTo>
                  <a:lnTo>
                    <a:pt x="5860582" y="885824"/>
                  </a:lnTo>
                  <a:lnTo>
                    <a:pt x="0" y="8858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731720" y="3341578"/>
              <a:ext cx="895350" cy="885825"/>
            </a:xfrm>
            <a:custGeom>
              <a:avLst/>
              <a:gdLst/>
              <a:ahLst/>
              <a:cxnLst/>
              <a:rect l="l" t="t" r="r" b="b"/>
              <a:pathLst>
                <a:path w="895350" h="885825">
                  <a:moveTo>
                    <a:pt x="447650" y="885824"/>
                  </a:moveTo>
                  <a:lnTo>
                    <a:pt x="398873" y="883226"/>
                  </a:lnTo>
                  <a:lnTo>
                    <a:pt x="351618" y="875609"/>
                  </a:lnTo>
                  <a:lnTo>
                    <a:pt x="306158" y="863245"/>
                  </a:lnTo>
                  <a:lnTo>
                    <a:pt x="262765" y="846403"/>
                  </a:lnTo>
                  <a:lnTo>
                    <a:pt x="221712" y="825354"/>
                  </a:lnTo>
                  <a:lnTo>
                    <a:pt x="183273" y="800368"/>
                  </a:lnTo>
                  <a:lnTo>
                    <a:pt x="147721" y="771715"/>
                  </a:lnTo>
                  <a:lnTo>
                    <a:pt x="115329" y="739666"/>
                  </a:lnTo>
                  <a:lnTo>
                    <a:pt x="86370" y="704490"/>
                  </a:lnTo>
                  <a:lnTo>
                    <a:pt x="61117" y="666458"/>
                  </a:lnTo>
                  <a:lnTo>
                    <a:pt x="39843" y="625840"/>
                  </a:lnTo>
                  <a:lnTo>
                    <a:pt x="22821" y="582907"/>
                  </a:lnTo>
                  <a:lnTo>
                    <a:pt x="10324" y="537927"/>
                  </a:lnTo>
                  <a:lnTo>
                    <a:pt x="2626" y="491172"/>
                  </a:lnTo>
                  <a:lnTo>
                    <a:pt x="0" y="442912"/>
                  </a:lnTo>
                  <a:lnTo>
                    <a:pt x="2626" y="394652"/>
                  </a:lnTo>
                  <a:lnTo>
                    <a:pt x="10324" y="347897"/>
                  </a:lnTo>
                  <a:lnTo>
                    <a:pt x="22821" y="302917"/>
                  </a:lnTo>
                  <a:lnTo>
                    <a:pt x="39843" y="259984"/>
                  </a:lnTo>
                  <a:lnTo>
                    <a:pt x="61117" y="219366"/>
                  </a:lnTo>
                  <a:lnTo>
                    <a:pt x="86370" y="181334"/>
                  </a:lnTo>
                  <a:lnTo>
                    <a:pt x="115329" y="146158"/>
                  </a:lnTo>
                  <a:lnTo>
                    <a:pt x="147721" y="114109"/>
                  </a:lnTo>
                  <a:lnTo>
                    <a:pt x="183273" y="85456"/>
                  </a:lnTo>
                  <a:lnTo>
                    <a:pt x="221712" y="60470"/>
                  </a:lnTo>
                  <a:lnTo>
                    <a:pt x="262765" y="39421"/>
                  </a:lnTo>
                  <a:lnTo>
                    <a:pt x="306158" y="22579"/>
                  </a:lnTo>
                  <a:lnTo>
                    <a:pt x="351618" y="10215"/>
                  </a:lnTo>
                  <a:lnTo>
                    <a:pt x="398873" y="2598"/>
                  </a:lnTo>
                  <a:lnTo>
                    <a:pt x="447650" y="0"/>
                  </a:lnTo>
                  <a:lnTo>
                    <a:pt x="496426" y="2598"/>
                  </a:lnTo>
                  <a:lnTo>
                    <a:pt x="543681" y="10215"/>
                  </a:lnTo>
                  <a:lnTo>
                    <a:pt x="589142" y="22579"/>
                  </a:lnTo>
                  <a:lnTo>
                    <a:pt x="632535" y="39421"/>
                  </a:lnTo>
                  <a:lnTo>
                    <a:pt x="673588" y="60470"/>
                  </a:lnTo>
                  <a:lnTo>
                    <a:pt x="712026" y="85456"/>
                  </a:lnTo>
                  <a:lnTo>
                    <a:pt x="747578" y="114109"/>
                  </a:lnTo>
                  <a:lnTo>
                    <a:pt x="779971" y="146158"/>
                  </a:lnTo>
                  <a:lnTo>
                    <a:pt x="808930" y="181334"/>
                  </a:lnTo>
                  <a:lnTo>
                    <a:pt x="834183" y="219366"/>
                  </a:lnTo>
                  <a:lnTo>
                    <a:pt x="855457" y="259984"/>
                  </a:lnTo>
                  <a:lnTo>
                    <a:pt x="872479" y="302917"/>
                  </a:lnTo>
                  <a:lnTo>
                    <a:pt x="884975" y="347897"/>
                  </a:lnTo>
                  <a:lnTo>
                    <a:pt x="892674" y="394652"/>
                  </a:lnTo>
                  <a:lnTo>
                    <a:pt x="895300" y="442912"/>
                  </a:lnTo>
                  <a:lnTo>
                    <a:pt x="892674" y="491172"/>
                  </a:lnTo>
                  <a:lnTo>
                    <a:pt x="884975" y="537927"/>
                  </a:lnTo>
                  <a:lnTo>
                    <a:pt x="872479" y="582907"/>
                  </a:lnTo>
                  <a:lnTo>
                    <a:pt x="855457" y="625840"/>
                  </a:lnTo>
                  <a:lnTo>
                    <a:pt x="834183" y="666458"/>
                  </a:lnTo>
                  <a:lnTo>
                    <a:pt x="808930" y="704490"/>
                  </a:lnTo>
                  <a:lnTo>
                    <a:pt x="779971" y="739666"/>
                  </a:lnTo>
                  <a:lnTo>
                    <a:pt x="747578" y="771715"/>
                  </a:lnTo>
                  <a:lnTo>
                    <a:pt x="712026" y="800368"/>
                  </a:lnTo>
                  <a:lnTo>
                    <a:pt x="673588" y="825354"/>
                  </a:lnTo>
                  <a:lnTo>
                    <a:pt x="632535" y="846403"/>
                  </a:lnTo>
                  <a:lnTo>
                    <a:pt x="589142" y="863245"/>
                  </a:lnTo>
                  <a:lnTo>
                    <a:pt x="543681" y="875609"/>
                  </a:lnTo>
                  <a:lnTo>
                    <a:pt x="496426" y="883226"/>
                  </a:lnTo>
                  <a:lnTo>
                    <a:pt x="447650" y="885824"/>
                  </a:lnTo>
                  <a:close/>
                </a:path>
              </a:pathLst>
            </a:custGeom>
            <a:solidFill>
              <a:srgbClr val="B3E3C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/>
          <p:nvPr/>
        </p:nvSpPr>
        <p:spPr>
          <a:xfrm>
            <a:off x="1064739" y="3535285"/>
            <a:ext cx="228600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40" b="1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2800">
              <a:latin typeface="Arial"/>
              <a:cs typeface="Arial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731720" y="4749594"/>
            <a:ext cx="6683375" cy="889000"/>
            <a:chOff x="731720" y="4749594"/>
            <a:chExt cx="6683375" cy="889000"/>
          </a:xfrm>
        </p:grpSpPr>
        <p:sp>
          <p:nvSpPr>
            <p:cNvPr id="11" name="object 11"/>
            <p:cNvSpPr/>
            <p:nvPr/>
          </p:nvSpPr>
          <p:spPr>
            <a:xfrm>
              <a:off x="1109842" y="4752570"/>
              <a:ext cx="6305550" cy="885825"/>
            </a:xfrm>
            <a:custGeom>
              <a:avLst/>
              <a:gdLst/>
              <a:ahLst/>
              <a:cxnLst/>
              <a:rect l="l" t="t" r="r" b="b"/>
              <a:pathLst>
                <a:path w="6305550" h="885825">
                  <a:moveTo>
                    <a:pt x="0" y="0"/>
                  </a:moveTo>
                  <a:lnTo>
                    <a:pt x="5860582" y="0"/>
                  </a:lnTo>
                  <a:lnTo>
                    <a:pt x="5908974" y="2599"/>
                  </a:lnTo>
                  <a:lnTo>
                    <a:pt x="5955864" y="10218"/>
                  </a:lnTo>
                  <a:lnTo>
                    <a:pt x="6000980" y="22586"/>
                  </a:lnTo>
                  <a:lnTo>
                    <a:pt x="6044049" y="39433"/>
                  </a:lnTo>
                  <a:lnTo>
                    <a:pt x="6084799" y="60489"/>
                  </a:lnTo>
                  <a:lnTo>
                    <a:pt x="6122960" y="85485"/>
                  </a:lnTo>
                  <a:lnTo>
                    <a:pt x="6158257" y="114150"/>
                  </a:lnTo>
                  <a:lnTo>
                    <a:pt x="6190421" y="146214"/>
                  </a:lnTo>
                  <a:lnTo>
                    <a:pt x="6219179" y="181408"/>
                  </a:lnTo>
                  <a:lnTo>
                    <a:pt x="6244258" y="219461"/>
                  </a:lnTo>
                  <a:lnTo>
                    <a:pt x="6265387" y="260104"/>
                  </a:lnTo>
                  <a:lnTo>
                    <a:pt x="6282294" y="303066"/>
                  </a:lnTo>
                  <a:lnTo>
                    <a:pt x="6294708" y="348078"/>
                  </a:lnTo>
                  <a:lnTo>
                    <a:pt x="6302355" y="394869"/>
                  </a:lnTo>
                  <a:lnTo>
                    <a:pt x="6304965" y="443170"/>
                  </a:lnTo>
                  <a:lnTo>
                    <a:pt x="6302355" y="491375"/>
                  </a:lnTo>
                  <a:lnTo>
                    <a:pt x="6294708" y="538082"/>
                  </a:lnTo>
                  <a:lnTo>
                    <a:pt x="6282294" y="583022"/>
                  </a:lnTo>
                  <a:lnTo>
                    <a:pt x="6265387" y="625924"/>
                  </a:lnTo>
                  <a:lnTo>
                    <a:pt x="6244258" y="666516"/>
                  </a:lnTo>
                  <a:lnTo>
                    <a:pt x="6219179" y="704527"/>
                  </a:lnTo>
                  <a:lnTo>
                    <a:pt x="6190421" y="739688"/>
                  </a:lnTo>
                  <a:lnTo>
                    <a:pt x="6158257" y="771726"/>
                  </a:lnTo>
                  <a:lnTo>
                    <a:pt x="6122960" y="800372"/>
                  </a:lnTo>
                  <a:lnTo>
                    <a:pt x="6084799" y="825354"/>
                  </a:lnTo>
                  <a:lnTo>
                    <a:pt x="6044049" y="846401"/>
                  </a:lnTo>
                  <a:lnTo>
                    <a:pt x="6000980" y="863242"/>
                  </a:lnTo>
                  <a:lnTo>
                    <a:pt x="5955864" y="875607"/>
                  </a:lnTo>
                  <a:lnTo>
                    <a:pt x="5908974" y="883225"/>
                  </a:lnTo>
                  <a:lnTo>
                    <a:pt x="5860582" y="885824"/>
                  </a:lnTo>
                  <a:lnTo>
                    <a:pt x="0" y="8858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731720" y="4749594"/>
              <a:ext cx="895350" cy="885825"/>
            </a:xfrm>
            <a:custGeom>
              <a:avLst/>
              <a:gdLst/>
              <a:ahLst/>
              <a:cxnLst/>
              <a:rect l="l" t="t" r="r" b="b"/>
              <a:pathLst>
                <a:path w="895350" h="885825">
                  <a:moveTo>
                    <a:pt x="447650" y="885824"/>
                  </a:moveTo>
                  <a:lnTo>
                    <a:pt x="398873" y="883226"/>
                  </a:lnTo>
                  <a:lnTo>
                    <a:pt x="351618" y="875609"/>
                  </a:lnTo>
                  <a:lnTo>
                    <a:pt x="306158" y="863245"/>
                  </a:lnTo>
                  <a:lnTo>
                    <a:pt x="262765" y="846403"/>
                  </a:lnTo>
                  <a:lnTo>
                    <a:pt x="221712" y="825354"/>
                  </a:lnTo>
                  <a:lnTo>
                    <a:pt x="183273" y="800368"/>
                  </a:lnTo>
                  <a:lnTo>
                    <a:pt x="147721" y="771715"/>
                  </a:lnTo>
                  <a:lnTo>
                    <a:pt x="115329" y="739666"/>
                  </a:lnTo>
                  <a:lnTo>
                    <a:pt x="86370" y="704490"/>
                  </a:lnTo>
                  <a:lnTo>
                    <a:pt x="61117" y="666458"/>
                  </a:lnTo>
                  <a:lnTo>
                    <a:pt x="39843" y="625840"/>
                  </a:lnTo>
                  <a:lnTo>
                    <a:pt x="22821" y="582907"/>
                  </a:lnTo>
                  <a:lnTo>
                    <a:pt x="10324" y="537927"/>
                  </a:lnTo>
                  <a:lnTo>
                    <a:pt x="2626" y="491172"/>
                  </a:lnTo>
                  <a:lnTo>
                    <a:pt x="0" y="442912"/>
                  </a:lnTo>
                  <a:lnTo>
                    <a:pt x="2626" y="394652"/>
                  </a:lnTo>
                  <a:lnTo>
                    <a:pt x="10324" y="347897"/>
                  </a:lnTo>
                  <a:lnTo>
                    <a:pt x="22821" y="302917"/>
                  </a:lnTo>
                  <a:lnTo>
                    <a:pt x="39843" y="259984"/>
                  </a:lnTo>
                  <a:lnTo>
                    <a:pt x="61117" y="219366"/>
                  </a:lnTo>
                  <a:lnTo>
                    <a:pt x="86370" y="181334"/>
                  </a:lnTo>
                  <a:lnTo>
                    <a:pt x="115329" y="146158"/>
                  </a:lnTo>
                  <a:lnTo>
                    <a:pt x="147721" y="114109"/>
                  </a:lnTo>
                  <a:lnTo>
                    <a:pt x="183273" y="85456"/>
                  </a:lnTo>
                  <a:lnTo>
                    <a:pt x="221712" y="60470"/>
                  </a:lnTo>
                  <a:lnTo>
                    <a:pt x="262765" y="39421"/>
                  </a:lnTo>
                  <a:lnTo>
                    <a:pt x="306158" y="22579"/>
                  </a:lnTo>
                  <a:lnTo>
                    <a:pt x="351618" y="10215"/>
                  </a:lnTo>
                  <a:lnTo>
                    <a:pt x="398873" y="2598"/>
                  </a:lnTo>
                  <a:lnTo>
                    <a:pt x="447650" y="0"/>
                  </a:lnTo>
                  <a:lnTo>
                    <a:pt x="496426" y="2598"/>
                  </a:lnTo>
                  <a:lnTo>
                    <a:pt x="543681" y="10215"/>
                  </a:lnTo>
                  <a:lnTo>
                    <a:pt x="589142" y="22579"/>
                  </a:lnTo>
                  <a:lnTo>
                    <a:pt x="632535" y="39421"/>
                  </a:lnTo>
                  <a:lnTo>
                    <a:pt x="673588" y="60470"/>
                  </a:lnTo>
                  <a:lnTo>
                    <a:pt x="712026" y="85456"/>
                  </a:lnTo>
                  <a:lnTo>
                    <a:pt x="747578" y="114109"/>
                  </a:lnTo>
                  <a:lnTo>
                    <a:pt x="779971" y="146158"/>
                  </a:lnTo>
                  <a:lnTo>
                    <a:pt x="808930" y="181334"/>
                  </a:lnTo>
                  <a:lnTo>
                    <a:pt x="834183" y="219366"/>
                  </a:lnTo>
                  <a:lnTo>
                    <a:pt x="855457" y="259984"/>
                  </a:lnTo>
                  <a:lnTo>
                    <a:pt x="872479" y="302917"/>
                  </a:lnTo>
                  <a:lnTo>
                    <a:pt x="884975" y="347897"/>
                  </a:lnTo>
                  <a:lnTo>
                    <a:pt x="892674" y="394652"/>
                  </a:lnTo>
                  <a:lnTo>
                    <a:pt x="895300" y="442912"/>
                  </a:lnTo>
                  <a:lnTo>
                    <a:pt x="892674" y="491172"/>
                  </a:lnTo>
                  <a:lnTo>
                    <a:pt x="884975" y="537927"/>
                  </a:lnTo>
                  <a:lnTo>
                    <a:pt x="872479" y="582907"/>
                  </a:lnTo>
                  <a:lnTo>
                    <a:pt x="855457" y="625840"/>
                  </a:lnTo>
                  <a:lnTo>
                    <a:pt x="834183" y="666458"/>
                  </a:lnTo>
                  <a:lnTo>
                    <a:pt x="808930" y="704490"/>
                  </a:lnTo>
                  <a:lnTo>
                    <a:pt x="779971" y="739666"/>
                  </a:lnTo>
                  <a:lnTo>
                    <a:pt x="747578" y="771715"/>
                  </a:lnTo>
                  <a:lnTo>
                    <a:pt x="712026" y="800368"/>
                  </a:lnTo>
                  <a:lnTo>
                    <a:pt x="673588" y="825354"/>
                  </a:lnTo>
                  <a:lnTo>
                    <a:pt x="632535" y="846403"/>
                  </a:lnTo>
                  <a:lnTo>
                    <a:pt x="589142" y="863245"/>
                  </a:lnTo>
                  <a:lnTo>
                    <a:pt x="543681" y="875609"/>
                  </a:lnTo>
                  <a:lnTo>
                    <a:pt x="496426" y="883226"/>
                  </a:lnTo>
                  <a:lnTo>
                    <a:pt x="447650" y="885824"/>
                  </a:lnTo>
                  <a:close/>
                </a:path>
              </a:pathLst>
            </a:custGeom>
            <a:solidFill>
              <a:srgbClr val="B3E3C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 txBox="1"/>
          <p:nvPr/>
        </p:nvSpPr>
        <p:spPr>
          <a:xfrm>
            <a:off x="1060275" y="4943300"/>
            <a:ext cx="237490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110" b="1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2800">
              <a:latin typeface="Arial"/>
              <a:cs typeface="Arial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731720" y="6115266"/>
            <a:ext cx="6683375" cy="889000"/>
            <a:chOff x="731720" y="6115266"/>
            <a:chExt cx="6683375" cy="889000"/>
          </a:xfrm>
        </p:grpSpPr>
        <p:sp>
          <p:nvSpPr>
            <p:cNvPr id="15" name="object 15"/>
            <p:cNvSpPr/>
            <p:nvPr/>
          </p:nvSpPr>
          <p:spPr>
            <a:xfrm>
              <a:off x="1109842" y="6118242"/>
              <a:ext cx="6305550" cy="885825"/>
            </a:xfrm>
            <a:custGeom>
              <a:avLst/>
              <a:gdLst/>
              <a:ahLst/>
              <a:cxnLst/>
              <a:rect l="l" t="t" r="r" b="b"/>
              <a:pathLst>
                <a:path w="6305550" h="885825">
                  <a:moveTo>
                    <a:pt x="0" y="0"/>
                  </a:moveTo>
                  <a:lnTo>
                    <a:pt x="5860582" y="0"/>
                  </a:lnTo>
                  <a:lnTo>
                    <a:pt x="5908974" y="2599"/>
                  </a:lnTo>
                  <a:lnTo>
                    <a:pt x="5955864" y="10218"/>
                  </a:lnTo>
                  <a:lnTo>
                    <a:pt x="6000980" y="22586"/>
                  </a:lnTo>
                  <a:lnTo>
                    <a:pt x="6044049" y="39433"/>
                  </a:lnTo>
                  <a:lnTo>
                    <a:pt x="6084799" y="60489"/>
                  </a:lnTo>
                  <a:lnTo>
                    <a:pt x="6122960" y="85485"/>
                  </a:lnTo>
                  <a:lnTo>
                    <a:pt x="6158257" y="114150"/>
                  </a:lnTo>
                  <a:lnTo>
                    <a:pt x="6190421" y="146214"/>
                  </a:lnTo>
                  <a:lnTo>
                    <a:pt x="6219179" y="181408"/>
                  </a:lnTo>
                  <a:lnTo>
                    <a:pt x="6244258" y="219461"/>
                  </a:lnTo>
                  <a:lnTo>
                    <a:pt x="6265387" y="260104"/>
                  </a:lnTo>
                  <a:lnTo>
                    <a:pt x="6282294" y="303066"/>
                  </a:lnTo>
                  <a:lnTo>
                    <a:pt x="6294708" y="348078"/>
                  </a:lnTo>
                  <a:lnTo>
                    <a:pt x="6302355" y="394869"/>
                  </a:lnTo>
                  <a:lnTo>
                    <a:pt x="6304965" y="443170"/>
                  </a:lnTo>
                  <a:lnTo>
                    <a:pt x="6302355" y="491375"/>
                  </a:lnTo>
                  <a:lnTo>
                    <a:pt x="6294708" y="538082"/>
                  </a:lnTo>
                  <a:lnTo>
                    <a:pt x="6282294" y="583022"/>
                  </a:lnTo>
                  <a:lnTo>
                    <a:pt x="6265387" y="625924"/>
                  </a:lnTo>
                  <a:lnTo>
                    <a:pt x="6244258" y="666516"/>
                  </a:lnTo>
                  <a:lnTo>
                    <a:pt x="6219179" y="704527"/>
                  </a:lnTo>
                  <a:lnTo>
                    <a:pt x="6190421" y="739688"/>
                  </a:lnTo>
                  <a:lnTo>
                    <a:pt x="6158257" y="771726"/>
                  </a:lnTo>
                  <a:lnTo>
                    <a:pt x="6122960" y="800372"/>
                  </a:lnTo>
                  <a:lnTo>
                    <a:pt x="6084799" y="825354"/>
                  </a:lnTo>
                  <a:lnTo>
                    <a:pt x="6044049" y="846401"/>
                  </a:lnTo>
                  <a:lnTo>
                    <a:pt x="6000980" y="863242"/>
                  </a:lnTo>
                  <a:lnTo>
                    <a:pt x="5955864" y="875607"/>
                  </a:lnTo>
                  <a:lnTo>
                    <a:pt x="5908974" y="883225"/>
                  </a:lnTo>
                  <a:lnTo>
                    <a:pt x="5860582" y="885824"/>
                  </a:lnTo>
                  <a:lnTo>
                    <a:pt x="0" y="8858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731720" y="6115266"/>
              <a:ext cx="895350" cy="885825"/>
            </a:xfrm>
            <a:custGeom>
              <a:avLst/>
              <a:gdLst/>
              <a:ahLst/>
              <a:cxnLst/>
              <a:rect l="l" t="t" r="r" b="b"/>
              <a:pathLst>
                <a:path w="895350" h="885825">
                  <a:moveTo>
                    <a:pt x="447650" y="885824"/>
                  </a:moveTo>
                  <a:lnTo>
                    <a:pt x="398873" y="883226"/>
                  </a:lnTo>
                  <a:lnTo>
                    <a:pt x="351618" y="875609"/>
                  </a:lnTo>
                  <a:lnTo>
                    <a:pt x="306158" y="863245"/>
                  </a:lnTo>
                  <a:lnTo>
                    <a:pt x="262765" y="846403"/>
                  </a:lnTo>
                  <a:lnTo>
                    <a:pt x="221712" y="825354"/>
                  </a:lnTo>
                  <a:lnTo>
                    <a:pt x="183273" y="800368"/>
                  </a:lnTo>
                  <a:lnTo>
                    <a:pt x="147721" y="771715"/>
                  </a:lnTo>
                  <a:lnTo>
                    <a:pt x="115329" y="739666"/>
                  </a:lnTo>
                  <a:lnTo>
                    <a:pt x="86370" y="704490"/>
                  </a:lnTo>
                  <a:lnTo>
                    <a:pt x="61117" y="666458"/>
                  </a:lnTo>
                  <a:lnTo>
                    <a:pt x="39843" y="625840"/>
                  </a:lnTo>
                  <a:lnTo>
                    <a:pt x="22821" y="582907"/>
                  </a:lnTo>
                  <a:lnTo>
                    <a:pt x="10324" y="537927"/>
                  </a:lnTo>
                  <a:lnTo>
                    <a:pt x="2626" y="491172"/>
                  </a:lnTo>
                  <a:lnTo>
                    <a:pt x="0" y="442912"/>
                  </a:lnTo>
                  <a:lnTo>
                    <a:pt x="2626" y="394652"/>
                  </a:lnTo>
                  <a:lnTo>
                    <a:pt x="10324" y="347897"/>
                  </a:lnTo>
                  <a:lnTo>
                    <a:pt x="22821" y="302917"/>
                  </a:lnTo>
                  <a:lnTo>
                    <a:pt x="39843" y="259984"/>
                  </a:lnTo>
                  <a:lnTo>
                    <a:pt x="61117" y="219366"/>
                  </a:lnTo>
                  <a:lnTo>
                    <a:pt x="86370" y="181334"/>
                  </a:lnTo>
                  <a:lnTo>
                    <a:pt x="115329" y="146158"/>
                  </a:lnTo>
                  <a:lnTo>
                    <a:pt x="147721" y="114109"/>
                  </a:lnTo>
                  <a:lnTo>
                    <a:pt x="183273" y="85456"/>
                  </a:lnTo>
                  <a:lnTo>
                    <a:pt x="221712" y="60470"/>
                  </a:lnTo>
                  <a:lnTo>
                    <a:pt x="262765" y="39421"/>
                  </a:lnTo>
                  <a:lnTo>
                    <a:pt x="306158" y="22579"/>
                  </a:lnTo>
                  <a:lnTo>
                    <a:pt x="351618" y="10215"/>
                  </a:lnTo>
                  <a:lnTo>
                    <a:pt x="398873" y="2598"/>
                  </a:lnTo>
                  <a:lnTo>
                    <a:pt x="447650" y="0"/>
                  </a:lnTo>
                  <a:lnTo>
                    <a:pt x="496426" y="2598"/>
                  </a:lnTo>
                  <a:lnTo>
                    <a:pt x="543681" y="10215"/>
                  </a:lnTo>
                  <a:lnTo>
                    <a:pt x="589142" y="22579"/>
                  </a:lnTo>
                  <a:lnTo>
                    <a:pt x="632535" y="39421"/>
                  </a:lnTo>
                  <a:lnTo>
                    <a:pt x="673588" y="60470"/>
                  </a:lnTo>
                  <a:lnTo>
                    <a:pt x="712026" y="85456"/>
                  </a:lnTo>
                  <a:lnTo>
                    <a:pt x="747578" y="114109"/>
                  </a:lnTo>
                  <a:lnTo>
                    <a:pt x="779971" y="146158"/>
                  </a:lnTo>
                  <a:lnTo>
                    <a:pt x="808930" y="181334"/>
                  </a:lnTo>
                  <a:lnTo>
                    <a:pt x="834183" y="219366"/>
                  </a:lnTo>
                  <a:lnTo>
                    <a:pt x="855457" y="259984"/>
                  </a:lnTo>
                  <a:lnTo>
                    <a:pt x="872479" y="302917"/>
                  </a:lnTo>
                  <a:lnTo>
                    <a:pt x="884975" y="347897"/>
                  </a:lnTo>
                  <a:lnTo>
                    <a:pt x="892674" y="394652"/>
                  </a:lnTo>
                  <a:lnTo>
                    <a:pt x="895300" y="442912"/>
                  </a:lnTo>
                  <a:lnTo>
                    <a:pt x="892674" y="491172"/>
                  </a:lnTo>
                  <a:lnTo>
                    <a:pt x="884975" y="537927"/>
                  </a:lnTo>
                  <a:lnTo>
                    <a:pt x="872479" y="582907"/>
                  </a:lnTo>
                  <a:lnTo>
                    <a:pt x="855457" y="625840"/>
                  </a:lnTo>
                  <a:lnTo>
                    <a:pt x="834183" y="666458"/>
                  </a:lnTo>
                  <a:lnTo>
                    <a:pt x="808930" y="704490"/>
                  </a:lnTo>
                  <a:lnTo>
                    <a:pt x="779971" y="739666"/>
                  </a:lnTo>
                  <a:lnTo>
                    <a:pt x="747578" y="771715"/>
                  </a:lnTo>
                  <a:lnTo>
                    <a:pt x="712026" y="800368"/>
                  </a:lnTo>
                  <a:lnTo>
                    <a:pt x="673588" y="825354"/>
                  </a:lnTo>
                  <a:lnTo>
                    <a:pt x="632535" y="846403"/>
                  </a:lnTo>
                  <a:lnTo>
                    <a:pt x="589142" y="863245"/>
                  </a:lnTo>
                  <a:lnTo>
                    <a:pt x="543681" y="875609"/>
                  </a:lnTo>
                  <a:lnTo>
                    <a:pt x="496426" y="883226"/>
                  </a:lnTo>
                  <a:lnTo>
                    <a:pt x="447650" y="885824"/>
                  </a:lnTo>
                  <a:close/>
                </a:path>
              </a:pathLst>
            </a:custGeom>
            <a:solidFill>
              <a:srgbClr val="B3E3C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/>
          <p:cNvSpPr txBox="1"/>
          <p:nvPr/>
        </p:nvSpPr>
        <p:spPr>
          <a:xfrm>
            <a:off x="1052238" y="6308973"/>
            <a:ext cx="253365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235" b="1">
                <a:solidFill>
                  <a:srgbClr val="FFFFFF"/>
                </a:solidFill>
                <a:latin typeface="Arial"/>
                <a:cs typeface="Arial"/>
              </a:rPr>
              <a:t>4</a:t>
            </a:r>
            <a:endParaRPr sz="28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869437" y="2082804"/>
            <a:ext cx="2343785" cy="513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 spc="-75">
                <a:latin typeface="Lucida Sans Unicode"/>
                <a:cs typeface="Lucida Sans Unicode"/>
              </a:rPr>
              <a:t>Introduction</a:t>
            </a:r>
            <a:endParaRPr sz="3200">
              <a:latin typeface="Lucida Sans Unicode"/>
              <a:cs typeface="Lucida Sans Unicode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869437" y="3493200"/>
            <a:ext cx="3251200" cy="513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 spc="-35">
                <a:latin typeface="Lucida Sans Unicode"/>
                <a:cs typeface="Lucida Sans Unicode"/>
              </a:rPr>
              <a:t>L</a:t>
            </a:r>
            <a:r>
              <a:rPr dirty="0" sz="3200" spc="-170">
                <a:latin typeface="Lucida Sans Unicode"/>
                <a:cs typeface="Lucida Sans Unicode"/>
              </a:rPr>
              <a:t>i</a:t>
            </a:r>
            <a:r>
              <a:rPr dirty="0" sz="3200" spc="35">
                <a:latin typeface="Lucida Sans Unicode"/>
                <a:cs typeface="Lucida Sans Unicode"/>
              </a:rPr>
              <a:t>t</a:t>
            </a:r>
            <a:r>
              <a:rPr dirty="0" sz="3200" spc="30">
                <a:latin typeface="Lucida Sans Unicode"/>
                <a:cs typeface="Lucida Sans Unicode"/>
              </a:rPr>
              <a:t>e</a:t>
            </a:r>
            <a:r>
              <a:rPr dirty="0" sz="3200" spc="-155">
                <a:latin typeface="Lucida Sans Unicode"/>
                <a:cs typeface="Lucida Sans Unicode"/>
              </a:rPr>
              <a:t>r</a:t>
            </a:r>
            <a:r>
              <a:rPr dirty="0" sz="3200" spc="-45">
                <a:latin typeface="Lucida Sans Unicode"/>
                <a:cs typeface="Lucida Sans Unicode"/>
              </a:rPr>
              <a:t>a</a:t>
            </a:r>
            <a:r>
              <a:rPr dirty="0" sz="3200" spc="35">
                <a:latin typeface="Lucida Sans Unicode"/>
                <a:cs typeface="Lucida Sans Unicode"/>
              </a:rPr>
              <a:t>t</a:t>
            </a:r>
            <a:r>
              <a:rPr dirty="0" sz="3200" spc="-165">
                <a:latin typeface="Lucida Sans Unicode"/>
                <a:cs typeface="Lucida Sans Unicode"/>
              </a:rPr>
              <a:t>u</a:t>
            </a:r>
            <a:r>
              <a:rPr dirty="0" sz="3200" spc="-155">
                <a:latin typeface="Lucida Sans Unicode"/>
                <a:cs typeface="Lucida Sans Unicode"/>
              </a:rPr>
              <a:t>r</a:t>
            </a:r>
            <a:r>
              <a:rPr dirty="0" sz="3200" spc="35">
                <a:latin typeface="Lucida Sans Unicode"/>
                <a:cs typeface="Lucida Sans Unicode"/>
              </a:rPr>
              <a:t>e</a:t>
            </a:r>
            <a:r>
              <a:rPr dirty="0" sz="3200" spc="-165">
                <a:latin typeface="Lucida Sans Unicode"/>
                <a:cs typeface="Lucida Sans Unicode"/>
              </a:rPr>
              <a:t> </a:t>
            </a:r>
            <a:r>
              <a:rPr dirty="0" sz="3200" spc="120">
                <a:latin typeface="Lucida Sans Unicode"/>
                <a:cs typeface="Lucida Sans Unicode"/>
              </a:rPr>
              <a:t>S</a:t>
            </a:r>
            <a:r>
              <a:rPr dirty="0" sz="3200" spc="-165">
                <a:latin typeface="Lucida Sans Unicode"/>
                <a:cs typeface="Lucida Sans Unicode"/>
              </a:rPr>
              <a:t>u</a:t>
            </a:r>
            <a:r>
              <a:rPr dirty="0" sz="3200" spc="-155">
                <a:latin typeface="Lucida Sans Unicode"/>
                <a:cs typeface="Lucida Sans Unicode"/>
              </a:rPr>
              <a:t>r</a:t>
            </a:r>
            <a:r>
              <a:rPr dirty="0" sz="3200" spc="5">
                <a:latin typeface="Lucida Sans Unicode"/>
                <a:cs typeface="Lucida Sans Unicode"/>
              </a:rPr>
              <a:t>v</a:t>
            </a:r>
            <a:r>
              <a:rPr dirty="0" sz="3200" spc="30">
                <a:latin typeface="Lucida Sans Unicode"/>
                <a:cs typeface="Lucida Sans Unicode"/>
              </a:rPr>
              <a:t>e</a:t>
            </a:r>
            <a:r>
              <a:rPr dirty="0" sz="3200" spc="105">
                <a:latin typeface="Lucida Sans Unicode"/>
                <a:cs typeface="Lucida Sans Unicode"/>
              </a:rPr>
              <a:t>y</a:t>
            </a:r>
            <a:endParaRPr sz="3200">
              <a:latin typeface="Lucida Sans Unicode"/>
              <a:cs typeface="Lucida Sans Unicode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869437" y="4917718"/>
            <a:ext cx="3450590" cy="513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 spc="75">
                <a:latin typeface="Lucida Sans Unicode"/>
                <a:cs typeface="Lucida Sans Unicode"/>
              </a:rPr>
              <a:t>P</a:t>
            </a:r>
            <a:r>
              <a:rPr dirty="0" sz="3200" spc="-155">
                <a:latin typeface="Lucida Sans Unicode"/>
                <a:cs typeface="Lucida Sans Unicode"/>
              </a:rPr>
              <a:t>r</a:t>
            </a:r>
            <a:r>
              <a:rPr dirty="0" sz="3200" spc="-80">
                <a:latin typeface="Lucida Sans Unicode"/>
                <a:cs typeface="Lucida Sans Unicode"/>
              </a:rPr>
              <a:t>o</a:t>
            </a:r>
            <a:r>
              <a:rPr dirty="0" sz="3200" spc="-10">
                <a:latin typeface="Lucida Sans Unicode"/>
                <a:cs typeface="Lucida Sans Unicode"/>
              </a:rPr>
              <a:t>b</a:t>
            </a:r>
            <a:r>
              <a:rPr dirty="0" sz="3200" spc="-220">
                <a:latin typeface="Lucida Sans Unicode"/>
                <a:cs typeface="Lucida Sans Unicode"/>
              </a:rPr>
              <a:t>l</a:t>
            </a:r>
            <a:r>
              <a:rPr dirty="0" sz="3200" spc="30">
                <a:latin typeface="Lucida Sans Unicode"/>
                <a:cs typeface="Lucida Sans Unicode"/>
              </a:rPr>
              <a:t>e</a:t>
            </a:r>
            <a:r>
              <a:rPr dirty="0" sz="3200" spc="-125">
                <a:latin typeface="Lucida Sans Unicode"/>
                <a:cs typeface="Lucida Sans Unicode"/>
              </a:rPr>
              <a:t>m</a:t>
            </a:r>
            <a:r>
              <a:rPr dirty="0" sz="3200" spc="-165">
                <a:latin typeface="Lucida Sans Unicode"/>
                <a:cs typeface="Lucida Sans Unicode"/>
              </a:rPr>
              <a:t> </a:t>
            </a:r>
            <a:r>
              <a:rPr dirty="0" sz="3200" spc="120">
                <a:latin typeface="Lucida Sans Unicode"/>
                <a:cs typeface="Lucida Sans Unicode"/>
              </a:rPr>
              <a:t>S</a:t>
            </a:r>
            <a:r>
              <a:rPr dirty="0" sz="3200" spc="35">
                <a:latin typeface="Lucida Sans Unicode"/>
                <a:cs typeface="Lucida Sans Unicode"/>
              </a:rPr>
              <a:t>t</a:t>
            </a:r>
            <a:r>
              <a:rPr dirty="0" sz="3200" spc="-45">
                <a:latin typeface="Lucida Sans Unicode"/>
                <a:cs typeface="Lucida Sans Unicode"/>
              </a:rPr>
              <a:t>a</a:t>
            </a:r>
            <a:r>
              <a:rPr dirty="0" sz="3200" spc="35">
                <a:latin typeface="Lucida Sans Unicode"/>
                <a:cs typeface="Lucida Sans Unicode"/>
              </a:rPr>
              <a:t>t</a:t>
            </a:r>
            <a:r>
              <a:rPr dirty="0" sz="3200" spc="-130">
                <a:latin typeface="Lucida Sans Unicode"/>
                <a:cs typeface="Lucida Sans Unicode"/>
              </a:rPr>
              <a:t>m</a:t>
            </a:r>
            <a:r>
              <a:rPr dirty="0" sz="3200" spc="30">
                <a:latin typeface="Lucida Sans Unicode"/>
                <a:cs typeface="Lucida Sans Unicode"/>
              </a:rPr>
              <a:t>e</a:t>
            </a:r>
            <a:r>
              <a:rPr dirty="0" sz="3200" spc="-165">
                <a:latin typeface="Lucida Sans Unicode"/>
                <a:cs typeface="Lucida Sans Unicode"/>
              </a:rPr>
              <a:t>n</a:t>
            </a:r>
            <a:r>
              <a:rPr dirty="0" sz="3200" spc="40">
                <a:latin typeface="Lucida Sans Unicode"/>
                <a:cs typeface="Lucida Sans Unicode"/>
              </a:rPr>
              <a:t>t</a:t>
            </a:r>
            <a:endParaRPr sz="3200">
              <a:latin typeface="Lucida Sans Unicode"/>
              <a:cs typeface="Lucida Sans Unicode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0" y="0"/>
            <a:ext cx="10990580" cy="2816225"/>
            <a:chOff x="0" y="0"/>
            <a:chExt cx="10990580" cy="2816225"/>
          </a:xfrm>
        </p:grpSpPr>
        <p:pic>
          <p:nvPicPr>
            <p:cNvPr id="22" name="object 2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4962333" cy="2816209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6123625" y="216245"/>
              <a:ext cx="4867275" cy="1228725"/>
            </a:xfrm>
            <a:custGeom>
              <a:avLst/>
              <a:gdLst/>
              <a:ahLst/>
              <a:cxnLst/>
              <a:rect l="l" t="t" r="r" b="b"/>
              <a:pathLst>
                <a:path w="4867275" h="1228725">
                  <a:moveTo>
                    <a:pt x="4250521" y="1228724"/>
                  </a:moveTo>
                  <a:lnTo>
                    <a:pt x="616210" y="1228724"/>
                  </a:lnTo>
                  <a:lnTo>
                    <a:pt x="568054" y="1226876"/>
                  </a:lnTo>
                  <a:lnTo>
                    <a:pt x="520911" y="1221422"/>
                  </a:lnTo>
                  <a:lnTo>
                    <a:pt x="474919" y="1212499"/>
                  </a:lnTo>
                  <a:lnTo>
                    <a:pt x="430214" y="1200243"/>
                  </a:lnTo>
                  <a:lnTo>
                    <a:pt x="386934" y="1184791"/>
                  </a:lnTo>
                  <a:lnTo>
                    <a:pt x="345216" y="1166280"/>
                  </a:lnTo>
                  <a:lnTo>
                    <a:pt x="305197" y="1144846"/>
                  </a:lnTo>
                  <a:lnTo>
                    <a:pt x="267013" y="1120626"/>
                  </a:lnTo>
                  <a:lnTo>
                    <a:pt x="230802" y="1093756"/>
                  </a:lnTo>
                  <a:lnTo>
                    <a:pt x="196700" y="1064373"/>
                  </a:lnTo>
                  <a:lnTo>
                    <a:pt x="164845" y="1032614"/>
                  </a:lnTo>
                  <a:lnTo>
                    <a:pt x="135374" y="998614"/>
                  </a:lnTo>
                  <a:lnTo>
                    <a:pt x="108423" y="962512"/>
                  </a:lnTo>
                  <a:lnTo>
                    <a:pt x="84130" y="924442"/>
                  </a:lnTo>
                  <a:lnTo>
                    <a:pt x="62632" y="884543"/>
                  </a:lnTo>
                  <a:lnTo>
                    <a:pt x="44065" y="842950"/>
                  </a:lnTo>
                  <a:lnTo>
                    <a:pt x="28567" y="799800"/>
                  </a:lnTo>
                  <a:lnTo>
                    <a:pt x="16274" y="755230"/>
                  </a:lnTo>
                  <a:lnTo>
                    <a:pt x="7324" y="709375"/>
                  </a:lnTo>
                  <a:lnTo>
                    <a:pt x="1853" y="662374"/>
                  </a:lnTo>
                  <a:lnTo>
                    <a:pt x="0" y="614362"/>
                  </a:lnTo>
                  <a:lnTo>
                    <a:pt x="1853" y="566350"/>
                  </a:lnTo>
                  <a:lnTo>
                    <a:pt x="7324" y="519348"/>
                  </a:lnTo>
                  <a:lnTo>
                    <a:pt x="16274" y="473494"/>
                  </a:lnTo>
                  <a:lnTo>
                    <a:pt x="28567" y="428924"/>
                  </a:lnTo>
                  <a:lnTo>
                    <a:pt x="44065" y="385774"/>
                  </a:lnTo>
                  <a:lnTo>
                    <a:pt x="62632" y="344181"/>
                  </a:lnTo>
                  <a:lnTo>
                    <a:pt x="84130" y="304281"/>
                  </a:lnTo>
                  <a:lnTo>
                    <a:pt x="108423" y="266212"/>
                  </a:lnTo>
                  <a:lnTo>
                    <a:pt x="135374" y="230110"/>
                  </a:lnTo>
                  <a:lnTo>
                    <a:pt x="164845" y="196110"/>
                  </a:lnTo>
                  <a:lnTo>
                    <a:pt x="196700" y="164351"/>
                  </a:lnTo>
                  <a:lnTo>
                    <a:pt x="230802" y="134968"/>
                  </a:lnTo>
                  <a:lnTo>
                    <a:pt x="267013" y="108098"/>
                  </a:lnTo>
                  <a:lnTo>
                    <a:pt x="305197" y="83878"/>
                  </a:lnTo>
                  <a:lnTo>
                    <a:pt x="345216" y="62444"/>
                  </a:lnTo>
                  <a:lnTo>
                    <a:pt x="386934" y="43933"/>
                  </a:lnTo>
                  <a:lnTo>
                    <a:pt x="430214" y="28481"/>
                  </a:lnTo>
                  <a:lnTo>
                    <a:pt x="474919" y="16225"/>
                  </a:lnTo>
                  <a:lnTo>
                    <a:pt x="520911" y="7302"/>
                  </a:lnTo>
                  <a:lnTo>
                    <a:pt x="568054" y="1848"/>
                  </a:lnTo>
                  <a:lnTo>
                    <a:pt x="616210" y="0"/>
                  </a:lnTo>
                  <a:lnTo>
                    <a:pt x="4250521" y="0"/>
                  </a:lnTo>
                  <a:lnTo>
                    <a:pt x="4298678" y="1848"/>
                  </a:lnTo>
                  <a:lnTo>
                    <a:pt x="4345820" y="7302"/>
                  </a:lnTo>
                  <a:lnTo>
                    <a:pt x="4391813" y="16225"/>
                  </a:lnTo>
                  <a:lnTo>
                    <a:pt x="4436517" y="28481"/>
                  </a:lnTo>
                  <a:lnTo>
                    <a:pt x="4479797" y="43933"/>
                  </a:lnTo>
                  <a:lnTo>
                    <a:pt x="4521515" y="62444"/>
                  </a:lnTo>
                  <a:lnTo>
                    <a:pt x="4561534" y="83878"/>
                  </a:lnTo>
                  <a:lnTo>
                    <a:pt x="4599718" y="108098"/>
                  </a:lnTo>
                  <a:lnTo>
                    <a:pt x="4635929" y="134968"/>
                  </a:lnTo>
                  <a:lnTo>
                    <a:pt x="4670031" y="164351"/>
                  </a:lnTo>
                  <a:lnTo>
                    <a:pt x="4701886" y="196110"/>
                  </a:lnTo>
                  <a:lnTo>
                    <a:pt x="4731357" y="230110"/>
                  </a:lnTo>
                  <a:lnTo>
                    <a:pt x="4758308" y="266212"/>
                  </a:lnTo>
                  <a:lnTo>
                    <a:pt x="4782601" y="304281"/>
                  </a:lnTo>
                  <a:lnTo>
                    <a:pt x="4804099" y="344181"/>
                  </a:lnTo>
                  <a:lnTo>
                    <a:pt x="4822666" y="385774"/>
                  </a:lnTo>
                  <a:lnTo>
                    <a:pt x="4838165" y="428924"/>
                  </a:lnTo>
                  <a:lnTo>
                    <a:pt x="4850457" y="473494"/>
                  </a:lnTo>
                  <a:lnTo>
                    <a:pt x="4859407" y="519348"/>
                  </a:lnTo>
                  <a:lnTo>
                    <a:pt x="4864878" y="566350"/>
                  </a:lnTo>
                  <a:lnTo>
                    <a:pt x="4866732" y="614362"/>
                  </a:lnTo>
                  <a:lnTo>
                    <a:pt x="4864878" y="662374"/>
                  </a:lnTo>
                  <a:lnTo>
                    <a:pt x="4859407" y="709375"/>
                  </a:lnTo>
                  <a:lnTo>
                    <a:pt x="4850457" y="755230"/>
                  </a:lnTo>
                  <a:lnTo>
                    <a:pt x="4838165" y="799800"/>
                  </a:lnTo>
                  <a:lnTo>
                    <a:pt x="4822666" y="842950"/>
                  </a:lnTo>
                  <a:lnTo>
                    <a:pt x="4804099" y="884543"/>
                  </a:lnTo>
                  <a:lnTo>
                    <a:pt x="4782601" y="924442"/>
                  </a:lnTo>
                  <a:lnTo>
                    <a:pt x="4758308" y="962512"/>
                  </a:lnTo>
                  <a:lnTo>
                    <a:pt x="4731357" y="998614"/>
                  </a:lnTo>
                  <a:lnTo>
                    <a:pt x="4701886" y="1032614"/>
                  </a:lnTo>
                  <a:lnTo>
                    <a:pt x="4670031" y="1064373"/>
                  </a:lnTo>
                  <a:lnTo>
                    <a:pt x="4635929" y="1093756"/>
                  </a:lnTo>
                  <a:lnTo>
                    <a:pt x="4599718" y="1120626"/>
                  </a:lnTo>
                  <a:lnTo>
                    <a:pt x="4561534" y="1144846"/>
                  </a:lnTo>
                  <a:lnTo>
                    <a:pt x="4521515" y="1166280"/>
                  </a:lnTo>
                  <a:lnTo>
                    <a:pt x="4479797" y="1184791"/>
                  </a:lnTo>
                  <a:lnTo>
                    <a:pt x="4436517" y="1200243"/>
                  </a:lnTo>
                  <a:lnTo>
                    <a:pt x="4391813" y="1212499"/>
                  </a:lnTo>
                  <a:lnTo>
                    <a:pt x="4345820" y="1221422"/>
                  </a:lnTo>
                  <a:lnTo>
                    <a:pt x="4298678" y="1226876"/>
                  </a:lnTo>
                  <a:lnTo>
                    <a:pt x="4250521" y="1228724"/>
                  </a:lnTo>
                  <a:close/>
                </a:path>
              </a:pathLst>
            </a:custGeom>
            <a:solidFill>
              <a:srgbClr val="0E2A2E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4" name="object 24"/>
          <p:cNvSpPr txBox="1">
            <a:spLocks noGrp="1"/>
          </p:cNvSpPr>
          <p:nvPr>
            <p:ph type="title"/>
          </p:nvPr>
        </p:nvSpPr>
        <p:spPr>
          <a:xfrm>
            <a:off x="6877118" y="295652"/>
            <a:ext cx="3355975" cy="955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100" spc="-55">
                <a:solidFill>
                  <a:srgbClr val="FFFFFF"/>
                </a:solidFill>
                <a:latin typeface="Lucida Sans Unicode"/>
                <a:cs typeface="Lucida Sans Unicode"/>
              </a:rPr>
              <a:t>Contents</a:t>
            </a:r>
            <a:endParaRPr sz="6100">
              <a:latin typeface="Lucida Sans Unicode"/>
              <a:cs typeface="Lucida Sans Unicode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869437" y="6321818"/>
            <a:ext cx="2060575" cy="513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 spc="-15">
                <a:latin typeface="Lucida Sans Unicode"/>
                <a:cs typeface="Lucida Sans Unicode"/>
              </a:rPr>
              <a:t>Objectives</a:t>
            </a:r>
            <a:endParaRPr sz="3200">
              <a:latin typeface="Lucida Sans Unicode"/>
              <a:cs typeface="Lucida Sans Unicode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731720" y="7668659"/>
            <a:ext cx="6683375" cy="899794"/>
            <a:chOff x="731720" y="7668659"/>
            <a:chExt cx="6683375" cy="899794"/>
          </a:xfrm>
        </p:grpSpPr>
        <p:sp>
          <p:nvSpPr>
            <p:cNvPr id="27" name="object 27"/>
            <p:cNvSpPr/>
            <p:nvPr/>
          </p:nvSpPr>
          <p:spPr>
            <a:xfrm>
              <a:off x="1109842" y="7682096"/>
              <a:ext cx="6305550" cy="885825"/>
            </a:xfrm>
            <a:custGeom>
              <a:avLst/>
              <a:gdLst/>
              <a:ahLst/>
              <a:cxnLst/>
              <a:rect l="l" t="t" r="r" b="b"/>
              <a:pathLst>
                <a:path w="6305550" h="885825">
                  <a:moveTo>
                    <a:pt x="0" y="0"/>
                  </a:moveTo>
                  <a:lnTo>
                    <a:pt x="5860582" y="0"/>
                  </a:lnTo>
                  <a:lnTo>
                    <a:pt x="5908974" y="2599"/>
                  </a:lnTo>
                  <a:lnTo>
                    <a:pt x="5955864" y="10218"/>
                  </a:lnTo>
                  <a:lnTo>
                    <a:pt x="6000980" y="22586"/>
                  </a:lnTo>
                  <a:lnTo>
                    <a:pt x="6044049" y="39433"/>
                  </a:lnTo>
                  <a:lnTo>
                    <a:pt x="6084799" y="60489"/>
                  </a:lnTo>
                  <a:lnTo>
                    <a:pt x="6122960" y="85485"/>
                  </a:lnTo>
                  <a:lnTo>
                    <a:pt x="6158257" y="114150"/>
                  </a:lnTo>
                  <a:lnTo>
                    <a:pt x="6190421" y="146214"/>
                  </a:lnTo>
                  <a:lnTo>
                    <a:pt x="6219179" y="181408"/>
                  </a:lnTo>
                  <a:lnTo>
                    <a:pt x="6244258" y="219461"/>
                  </a:lnTo>
                  <a:lnTo>
                    <a:pt x="6265387" y="260104"/>
                  </a:lnTo>
                  <a:lnTo>
                    <a:pt x="6282294" y="303066"/>
                  </a:lnTo>
                  <a:lnTo>
                    <a:pt x="6294708" y="348078"/>
                  </a:lnTo>
                  <a:lnTo>
                    <a:pt x="6302355" y="394869"/>
                  </a:lnTo>
                  <a:lnTo>
                    <a:pt x="6304965" y="443170"/>
                  </a:lnTo>
                  <a:lnTo>
                    <a:pt x="6302355" y="491375"/>
                  </a:lnTo>
                  <a:lnTo>
                    <a:pt x="6294708" y="538082"/>
                  </a:lnTo>
                  <a:lnTo>
                    <a:pt x="6282294" y="583022"/>
                  </a:lnTo>
                  <a:lnTo>
                    <a:pt x="6265387" y="625924"/>
                  </a:lnTo>
                  <a:lnTo>
                    <a:pt x="6244258" y="666516"/>
                  </a:lnTo>
                  <a:lnTo>
                    <a:pt x="6219179" y="704527"/>
                  </a:lnTo>
                  <a:lnTo>
                    <a:pt x="6190421" y="739688"/>
                  </a:lnTo>
                  <a:lnTo>
                    <a:pt x="6158257" y="771726"/>
                  </a:lnTo>
                  <a:lnTo>
                    <a:pt x="6122960" y="800372"/>
                  </a:lnTo>
                  <a:lnTo>
                    <a:pt x="6084799" y="825354"/>
                  </a:lnTo>
                  <a:lnTo>
                    <a:pt x="6044049" y="846401"/>
                  </a:lnTo>
                  <a:lnTo>
                    <a:pt x="6000980" y="863242"/>
                  </a:lnTo>
                  <a:lnTo>
                    <a:pt x="5955864" y="875607"/>
                  </a:lnTo>
                  <a:lnTo>
                    <a:pt x="5908974" y="883225"/>
                  </a:lnTo>
                  <a:lnTo>
                    <a:pt x="5860582" y="885824"/>
                  </a:lnTo>
                  <a:lnTo>
                    <a:pt x="0" y="8858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731720" y="7668659"/>
              <a:ext cx="895350" cy="885825"/>
            </a:xfrm>
            <a:custGeom>
              <a:avLst/>
              <a:gdLst/>
              <a:ahLst/>
              <a:cxnLst/>
              <a:rect l="l" t="t" r="r" b="b"/>
              <a:pathLst>
                <a:path w="895350" h="885825">
                  <a:moveTo>
                    <a:pt x="447650" y="885824"/>
                  </a:moveTo>
                  <a:lnTo>
                    <a:pt x="398873" y="883226"/>
                  </a:lnTo>
                  <a:lnTo>
                    <a:pt x="351618" y="875609"/>
                  </a:lnTo>
                  <a:lnTo>
                    <a:pt x="306158" y="863245"/>
                  </a:lnTo>
                  <a:lnTo>
                    <a:pt x="262765" y="846403"/>
                  </a:lnTo>
                  <a:lnTo>
                    <a:pt x="221712" y="825354"/>
                  </a:lnTo>
                  <a:lnTo>
                    <a:pt x="183273" y="800368"/>
                  </a:lnTo>
                  <a:lnTo>
                    <a:pt x="147721" y="771715"/>
                  </a:lnTo>
                  <a:lnTo>
                    <a:pt x="115329" y="739666"/>
                  </a:lnTo>
                  <a:lnTo>
                    <a:pt x="86370" y="704490"/>
                  </a:lnTo>
                  <a:lnTo>
                    <a:pt x="61117" y="666458"/>
                  </a:lnTo>
                  <a:lnTo>
                    <a:pt x="39843" y="625840"/>
                  </a:lnTo>
                  <a:lnTo>
                    <a:pt x="22821" y="582907"/>
                  </a:lnTo>
                  <a:lnTo>
                    <a:pt x="10324" y="537927"/>
                  </a:lnTo>
                  <a:lnTo>
                    <a:pt x="2626" y="491172"/>
                  </a:lnTo>
                  <a:lnTo>
                    <a:pt x="0" y="442912"/>
                  </a:lnTo>
                  <a:lnTo>
                    <a:pt x="2626" y="394652"/>
                  </a:lnTo>
                  <a:lnTo>
                    <a:pt x="10324" y="347897"/>
                  </a:lnTo>
                  <a:lnTo>
                    <a:pt x="22821" y="302917"/>
                  </a:lnTo>
                  <a:lnTo>
                    <a:pt x="39843" y="259984"/>
                  </a:lnTo>
                  <a:lnTo>
                    <a:pt x="61117" y="219366"/>
                  </a:lnTo>
                  <a:lnTo>
                    <a:pt x="86370" y="181334"/>
                  </a:lnTo>
                  <a:lnTo>
                    <a:pt x="115329" y="146158"/>
                  </a:lnTo>
                  <a:lnTo>
                    <a:pt x="147721" y="114109"/>
                  </a:lnTo>
                  <a:lnTo>
                    <a:pt x="183273" y="85456"/>
                  </a:lnTo>
                  <a:lnTo>
                    <a:pt x="221712" y="60470"/>
                  </a:lnTo>
                  <a:lnTo>
                    <a:pt x="262765" y="39421"/>
                  </a:lnTo>
                  <a:lnTo>
                    <a:pt x="306158" y="22579"/>
                  </a:lnTo>
                  <a:lnTo>
                    <a:pt x="351618" y="10215"/>
                  </a:lnTo>
                  <a:lnTo>
                    <a:pt x="398873" y="2598"/>
                  </a:lnTo>
                  <a:lnTo>
                    <a:pt x="447650" y="0"/>
                  </a:lnTo>
                  <a:lnTo>
                    <a:pt x="496426" y="2598"/>
                  </a:lnTo>
                  <a:lnTo>
                    <a:pt x="543681" y="10215"/>
                  </a:lnTo>
                  <a:lnTo>
                    <a:pt x="589142" y="22579"/>
                  </a:lnTo>
                  <a:lnTo>
                    <a:pt x="632535" y="39421"/>
                  </a:lnTo>
                  <a:lnTo>
                    <a:pt x="673588" y="60470"/>
                  </a:lnTo>
                  <a:lnTo>
                    <a:pt x="712026" y="85456"/>
                  </a:lnTo>
                  <a:lnTo>
                    <a:pt x="747578" y="114109"/>
                  </a:lnTo>
                  <a:lnTo>
                    <a:pt x="779971" y="146158"/>
                  </a:lnTo>
                  <a:lnTo>
                    <a:pt x="808930" y="181334"/>
                  </a:lnTo>
                  <a:lnTo>
                    <a:pt x="834183" y="219366"/>
                  </a:lnTo>
                  <a:lnTo>
                    <a:pt x="855457" y="259984"/>
                  </a:lnTo>
                  <a:lnTo>
                    <a:pt x="872479" y="302917"/>
                  </a:lnTo>
                  <a:lnTo>
                    <a:pt x="884975" y="347897"/>
                  </a:lnTo>
                  <a:lnTo>
                    <a:pt x="892674" y="394652"/>
                  </a:lnTo>
                  <a:lnTo>
                    <a:pt x="895300" y="442912"/>
                  </a:lnTo>
                  <a:lnTo>
                    <a:pt x="892674" y="491172"/>
                  </a:lnTo>
                  <a:lnTo>
                    <a:pt x="884975" y="537927"/>
                  </a:lnTo>
                  <a:lnTo>
                    <a:pt x="872479" y="582907"/>
                  </a:lnTo>
                  <a:lnTo>
                    <a:pt x="855457" y="625840"/>
                  </a:lnTo>
                  <a:lnTo>
                    <a:pt x="834183" y="666458"/>
                  </a:lnTo>
                  <a:lnTo>
                    <a:pt x="808930" y="704490"/>
                  </a:lnTo>
                  <a:lnTo>
                    <a:pt x="779971" y="739666"/>
                  </a:lnTo>
                  <a:lnTo>
                    <a:pt x="747578" y="771715"/>
                  </a:lnTo>
                  <a:lnTo>
                    <a:pt x="712026" y="800368"/>
                  </a:lnTo>
                  <a:lnTo>
                    <a:pt x="673588" y="825354"/>
                  </a:lnTo>
                  <a:lnTo>
                    <a:pt x="632535" y="846403"/>
                  </a:lnTo>
                  <a:lnTo>
                    <a:pt x="589142" y="863245"/>
                  </a:lnTo>
                  <a:lnTo>
                    <a:pt x="543681" y="875609"/>
                  </a:lnTo>
                  <a:lnTo>
                    <a:pt x="496426" y="883226"/>
                  </a:lnTo>
                  <a:lnTo>
                    <a:pt x="447650" y="885824"/>
                  </a:lnTo>
                  <a:close/>
                </a:path>
              </a:pathLst>
            </a:custGeom>
            <a:solidFill>
              <a:srgbClr val="B3E3C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9" name="object 29"/>
          <p:cNvSpPr txBox="1"/>
          <p:nvPr/>
        </p:nvSpPr>
        <p:spPr>
          <a:xfrm>
            <a:off x="1057447" y="7862366"/>
            <a:ext cx="243204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60">
                <a:solidFill>
                  <a:srgbClr val="FFFFFF"/>
                </a:solidFill>
                <a:latin typeface="Lucida Sans Unicode"/>
                <a:cs typeface="Lucida Sans Unicode"/>
              </a:rPr>
              <a:t>5</a:t>
            </a:r>
            <a:endParaRPr sz="2800">
              <a:latin typeface="Lucida Sans Unicode"/>
              <a:cs typeface="Lucida Sans Unicode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869437" y="7822662"/>
            <a:ext cx="3916045" cy="513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 spc="20">
                <a:latin typeface="Lucida Sans Unicode"/>
                <a:cs typeface="Lucida Sans Unicode"/>
              </a:rPr>
              <a:t>System</a:t>
            </a:r>
            <a:r>
              <a:rPr dirty="0" sz="3200" spc="-204">
                <a:latin typeface="Lucida Sans Unicode"/>
                <a:cs typeface="Lucida Sans Unicode"/>
              </a:rPr>
              <a:t> </a:t>
            </a:r>
            <a:r>
              <a:rPr dirty="0" sz="3200" spc="-35">
                <a:latin typeface="Lucida Sans Unicode"/>
                <a:cs typeface="Lucida Sans Unicode"/>
              </a:rPr>
              <a:t>Architecture</a:t>
            </a:r>
            <a:endParaRPr sz="3200">
              <a:latin typeface="Lucida Sans Unicode"/>
              <a:cs typeface="Lucida Sans Unicode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9380423" y="1890702"/>
            <a:ext cx="6683375" cy="889000"/>
            <a:chOff x="9380423" y="1890702"/>
            <a:chExt cx="6683375" cy="889000"/>
          </a:xfrm>
        </p:grpSpPr>
        <p:sp>
          <p:nvSpPr>
            <p:cNvPr id="32" name="object 32"/>
            <p:cNvSpPr/>
            <p:nvPr/>
          </p:nvSpPr>
          <p:spPr>
            <a:xfrm>
              <a:off x="9758546" y="1893679"/>
              <a:ext cx="6305550" cy="885825"/>
            </a:xfrm>
            <a:custGeom>
              <a:avLst/>
              <a:gdLst/>
              <a:ahLst/>
              <a:cxnLst/>
              <a:rect l="l" t="t" r="r" b="b"/>
              <a:pathLst>
                <a:path w="6305550" h="885825">
                  <a:moveTo>
                    <a:pt x="0" y="0"/>
                  </a:moveTo>
                  <a:lnTo>
                    <a:pt x="5860582" y="0"/>
                  </a:lnTo>
                  <a:lnTo>
                    <a:pt x="5908974" y="2599"/>
                  </a:lnTo>
                  <a:lnTo>
                    <a:pt x="5955864" y="10218"/>
                  </a:lnTo>
                  <a:lnTo>
                    <a:pt x="6000980" y="22586"/>
                  </a:lnTo>
                  <a:lnTo>
                    <a:pt x="6044049" y="39433"/>
                  </a:lnTo>
                  <a:lnTo>
                    <a:pt x="6084799" y="60489"/>
                  </a:lnTo>
                  <a:lnTo>
                    <a:pt x="6122960" y="85485"/>
                  </a:lnTo>
                  <a:lnTo>
                    <a:pt x="6158257" y="114150"/>
                  </a:lnTo>
                  <a:lnTo>
                    <a:pt x="6190421" y="146214"/>
                  </a:lnTo>
                  <a:lnTo>
                    <a:pt x="6219179" y="181408"/>
                  </a:lnTo>
                  <a:lnTo>
                    <a:pt x="6244258" y="219461"/>
                  </a:lnTo>
                  <a:lnTo>
                    <a:pt x="6265387" y="260104"/>
                  </a:lnTo>
                  <a:lnTo>
                    <a:pt x="6282294" y="303066"/>
                  </a:lnTo>
                  <a:lnTo>
                    <a:pt x="6294708" y="348078"/>
                  </a:lnTo>
                  <a:lnTo>
                    <a:pt x="6302355" y="394869"/>
                  </a:lnTo>
                  <a:lnTo>
                    <a:pt x="6304965" y="443170"/>
                  </a:lnTo>
                  <a:lnTo>
                    <a:pt x="6302355" y="491375"/>
                  </a:lnTo>
                  <a:lnTo>
                    <a:pt x="6294708" y="538082"/>
                  </a:lnTo>
                  <a:lnTo>
                    <a:pt x="6282294" y="583022"/>
                  </a:lnTo>
                  <a:lnTo>
                    <a:pt x="6265387" y="625924"/>
                  </a:lnTo>
                  <a:lnTo>
                    <a:pt x="6244258" y="666516"/>
                  </a:lnTo>
                  <a:lnTo>
                    <a:pt x="6219179" y="704527"/>
                  </a:lnTo>
                  <a:lnTo>
                    <a:pt x="6190421" y="739688"/>
                  </a:lnTo>
                  <a:lnTo>
                    <a:pt x="6158257" y="771726"/>
                  </a:lnTo>
                  <a:lnTo>
                    <a:pt x="6122960" y="800372"/>
                  </a:lnTo>
                  <a:lnTo>
                    <a:pt x="6084799" y="825354"/>
                  </a:lnTo>
                  <a:lnTo>
                    <a:pt x="6044049" y="846401"/>
                  </a:lnTo>
                  <a:lnTo>
                    <a:pt x="6000980" y="863242"/>
                  </a:lnTo>
                  <a:lnTo>
                    <a:pt x="5955864" y="875607"/>
                  </a:lnTo>
                  <a:lnTo>
                    <a:pt x="5908974" y="883225"/>
                  </a:lnTo>
                  <a:lnTo>
                    <a:pt x="5860582" y="885824"/>
                  </a:lnTo>
                  <a:lnTo>
                    <a:pt x="0" y="8858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9380423" y="1890702"/>
              <a:ext cx="895350" cy="885825"/>
            </a:xfrm>
            <a:custGeom>
              <a:avLst/>
              <a:gdLst/>
              <a:ahLst/>
              <a:cxnLst/>
              <a:rect l="l" t="t" r="r" b="b"/>
              <a:pathLst>
                <a:path w="895350" h="885825">
                  <a:moveTo>
                    <a:pt x="447650" y="885824"/>
                  </a:moveTo>
                  <a:lnTo>
                    <a:pt x="398873" y="883226"/>
                  </a:lnTo>
                  <a:lnTo>
                    <a:pt x="351618" y="875609"/>
                  </a:lnTo>
                  <a:lnTo>
                    <a:pt x="306158" y="863245"/>
                  </a:lnTo>
                  <a:lnTo>
                    <a:pt x="262765" y="846403"/>
                  </a:lnTo>
                  <a:lnTo>
                    <a:pt x="221712" y="825354"/>
                  </a:lnTo>
                  <a:lnTo>
                    <a:pt x="183273" y="800368"/>
                  </a:lnTo>
                  <a:lnTo>
                    <a:pt x="147721" y="771715"/>
                  </a:lnTo>
                  <a:lnTo>
                    <a:pt x="115329" y="739666"/>
                  </a:lnTo>
                  <a:lnTo>
                    <a:pt x="86370" y="704490"/>
                  </a:lnTo>
                  <a:lnTo>
                    <a:pt x="61117" y="666458"/>
                  </a:lnTo>
                  <a:lnTo>
                    <a:pt x="39843" y="625840"/>
                  </a:lnTo>
                  <a:lnTo>
                    <a:pt x="22821" y="582907"/>
                  </a:lnTo>
                  <a:lnTo>
                    <a:pt x="10324" y="537927"/>
                  </a:lnTo>
                  <a:lnTo>
                    <a:pt x="2626" y="491172"/>
                  </a:lnTo>
                  <a:lnTo>
                    <a:pt x="0" y="442912"/>
                  </a:lnTo>
                  <a:lnTo>
                    <a:pt x="2626" y="394652"/>
                  </a:lnTo>
                  <a:lnTo>
                    <a:pt x="10324" y="347897"/>
                  </a:lnTo>
                  <a:lnTo>
                    <a:pt x="22821" y="302917"/>
                  </a:lnTo>
                  <a:lnTo>
                    <a:pt x="39843" y="259984"/>
                  </a:lnTo>
                  <a:lnTo>
                    <a:pt x="61117" y="219366"/>
                  </a:lnTo>
                  <a:lnTo>
                    <a:pt x="86370" y="181334"/>
                  </a:lnTo>
                  <a:lnTo>
                    <a:pt x="115329" y="146158"/>
                  </a:lnTo>
                  <a:lnTo>
                    <a:pt x="147721" y="114109"/>
                  </a:lnTo>
                  <a:lnTo>
                    <a:pt x="183273" y="85456"/>
                  </a:lnTo>
                  <a:lnTo>
                    <a:pt x="221712" y="60470"/>
                  </a:lnTo>
                  <a:lnTo>
                    <a:pt x="262765" y="39421"/>
                  </a:lnTo>
                  <a:lnTo>
                    <a:pt x="306158" y="22579"/>
                  </a:lnTo>
                  <a:lnTo>
                    <a:pt x="351618" y="10215"/>
                  </a:lnTo>
                  <a:lnTo>
                    <a:pt x="398873" y="2598"/>
                  </a:lnTo>
                  <a:lnTo>
                    <a:pt x="447650" y="0"/>
                  </a:lnTo>
                  <a:lnTo>
                    <a:pt x="496426" y="2598"/>
                  </a:lnTo>
                  <a:lnTo>
                    <a:pt x="543681" y="10215"/>
                  </a:lnTo>
                  <a:lnTo>
                    <a:pt x="589142" y="22579"/>
                  </a:lnTo>
                  <a:lnTo>
                    <a:pt x="632535" y="39421"/>
                  </a:lnTo>
                  <a:lnTo>
                    <a:pt x="673588" y="60470"/>
                  </a:lnTo>
                  <a:lnTo>
                    <a:pt x="712026" y="85456"/>
                  </a:lnTo>
                  <a:lnTo>
                    <a:pt x="747578" y="114109"/>
                  </a:lnTo>
                  <a:lnTo>
                    <a:pt x="779971" y="146158"/>
                  </a:lnTo>
                  <a:lnTo>
                    <a:pt x="808930" y="181334"/>
                  </a:lnTo>
                  <a:lnTo>
                    <a:pt x="834183" y="219366"/>
                  </a:lnTo>
                  <a:lnTo>
                    <a:pt x="855457" y="259984"/>
                  </a:lnTo>
                  <a:lnTo>
                    <a:pt x="872479" y="302917"/>
                  </a:lnTo>
                  <a:lnTo>
                    <a:pt x="884975" y="347897"/>
                  </a:lnTo>
                  <a:lnTo>
                    <a:pt x="892674" y="394652"/>
                  </a:lnTo>
                  <a:lnTo>
                    <a:pt x="895300" y="442912"/>
                  </a:lnTo>
                  <a:lnTo>
                    <a:pt x="892674" y="491172"/>
                  </a:lnTo>
                  <a:lnTo>
                    <a:pt x="884975" y="537927"/>
                  </a:lnTo>
                  <a:lnTo>
                    <a:pt x="872479" y="582907"/>
                  </a:lnTo>
                  <a:lnTo>
                    <a:pt x="855457" y="625840"/>
                  </a:lnTo>
                  <a:lnTo>
                    <a:pt x="834183" y="666458"/>
                  </a:lnTo>
                  <a:lnTo>
                    <a:pt x="808930" y="704490"/>
                  </a:lnTo>
                  <a:lnTo>
                    <a:pt x="779971" y="739666"/>
                  </a:lnTo>
                  <a:lnTo>
                    <a:pt x="747578" y="771715"/>
                  </a:lnTo>
                  <a:lnTo>
                    <a:pt x="712026" y="800368"/>
                  </a:lnTo>
                  <a:lnTo>
                    <a:pt x="673588" y="825354"/>
                  </a:lnTo>
                  <a:lnTo>
                    <a:pt x="632535" y="846403"/>
                  </a:lnTo>
                  <a:lnTo>
                    <a:pt x="589142" y="863245"/>
                  </a:lnTo>
                  <a:lnTo>
                    <a:pt x="543681" y="875609"/>
                  </a:lnTo>
                  <a:lnTo>
                    <a:pt x="496426" y="883226"/>
                  </a:lnTo>
                  <a:lnTo>
                    <a:pt x="447650" y="885824"/>
                  </a:lnTo>
                  <a:close/>
                </a:path>
              </a:pathLst>
            </a:custGeom>
            <a:solidFill>
              <a:srgbClr val="B3E3C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4" name="object 34"/>
          <p:cNvSpPr txBox="1"/>
          <p:nvPr/>
        </p:nvSpPr>
        <p:spPr>
          <a:xfrm>
            <a:off x="9720139" y="2084409"/>
            <a:ext cx="215265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280">
                <a:solidFill>
                  <a:srgbClr val="FFFFFF"/>
                </a:solidFill>
                <a:latin typeface="Lucida Sans Unicode"/>
                <a:cs typeface="Lucida Sans Unicode"/>
              </a:rPr>
              <a:t>7</a:t>
            </a:r>
            <a:endParaRPr sz="2800">
              <a:latin typeface="Lucida Sans Unicode"/>
              <a:cs typeface="Lucida Sans Unicode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0394651" y="2011722"/>
            <a:ext cx="3941445" cy="513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 spc="20">
                <a:latin typeface="Lucida Sans Unicode"/>
                <a:cs typeface="Lucida Sans Unicode"/>
              </a:rPr>
              <a:t>System</a:t>
            </a:r>
            <a:r>
              <a:rPr dirty="0" sz="3200" spc="-204">
                <a:latin typeface="Lucida Sans Unicode"/>
                <a:cs typeface="Lucida Sans Unicode"/>
              </a:rPr>
              <a:t> </a:t>
            </a:r>
            <a:r>
              <a:rPr dirty="0" sz="3200" spc="-80">
                <a:latin typeface="Lucida Sans Unicode"/>
                <a:cs typeface="Lucida Sans Unicode"/>
              </a:rPr>
              <a:t>Requirments</a:t>
            </a:r>
            <a:endParaRPr sz="3200">
              <a:latin typeface="Lucida Sans Unicode"/>
              <a:cs typeface="Lucida Sans Unicode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9335224" y="3341578"/>
            <a:ext cx="6683375" cy="889000"/>
            <a:chOff x="9335224" y="3341578"/>
            <a:chExt cx="6683375" cy="889000"/>
          </a:xfrm>
        </p:grpSpPr>
        <p:sp>
          <p:nvSpPr>
            <p:cNvPr id="37" name="object 37"/>
            <p:cNvSpPr/>
            <p:nvPr/>
          </p:nvSpPr>
          <p:spPr>
            <a:xfrm>
              <a:off x="9713346" y="3344555"/>
              <a:ext cx="6305550" cy="885825"/>
            </a:xfrm>
            <a:custGeom>
              <a:avLst/>
              <a:gdLst/>
              <a:ahLst/>
              <a:cxnLst/>
              <a:rect l="l" t="t" r="r" b="b"/>
              <a:pathLst>
                <a:path w="6305550" h="885825">
                  <a:moveTo>
                    <a:pt x="0" y="0"/>
                  </a:moveTo>
                  <a:lnTo>
                    <a:pt x="5860582" y="0"/>
                  </a:lnTo>
                  <a:lnTo>
                    <a:pt x="5908974" y="2599"/>
                  </a:lnTo>
                  <a:lnTo>
                    <a:pt x="5955864" y="10218"/>
                  </a:lnTo>
                  <a:lnTo>
                    <a:pt x="6000980" y="22586"/>
                  </a:lnTo>
                  <a:lnTo>
                    <a:pt x="6044049" y="39433"/>
                  </a:lnTo>
                  <a:lnTo>
                    <a:pt x="6084799" y="60489"/>
                  </a:lnTo>
                  <a:lnTo>
                    <a:pt x="6122960" y="85485"/>
                  </a:lnTo>
                  <a:lnTo>
                    <a:pt x="6158257" y="114150"/>
                  </a:lnTo>
                  <a:lnTo>
                    <a:pt x="6190421" y="146214"/>
                  </a:lnTo>
                  <a:lnTo>
                    <a:pt x="6219179" y="181408"/>
                  </a:lnTo>
                  <a:lnTo>
                    <a:pt x="6244258" y="219461"/>
                  </a:lnTo>
                  <a:lnTo>
                    <a:pt x="6265387" y="260104"/>
                  </a:lnTo>
                  <a:lnTo>
                    <a:pt x="6282294" y="303066"/>
                  </a:lnTo>
                  <a:lnTo>
                    <a:pt x="6294708" y="348078"/>
                  </a:lnTo>
                  <a:lnTo>
                    <a:pt x="6302355" y="394869"/>
                  </a:lnTo>
                  <a:lnTo>
                    <a:pt x="6304965" y="443170"/>
                  </a:lnTo>
                  <a:lnTo>
                    <a:pt x="6302355" y="491375"/>
                  </a:lnTo>
                  <a:lnTo>
                    <a:pt x="6294708" y="538082"/>
                  </a:lnTo>
                  <a:lnTo>
                    <a:pt x="6282294" y="583022"/>
                  </a:lnTo>
                  <a:lnTo>
                    <a:pt x="6265387" y="625924"/>
                  </a:lnTo>
                  <a:lnTo>
                    <a:pt x="6244258" y="666516"/>
                  </a:lnTo>
                  <a:lnTo>
                    <a:pt x="6219179" y="704527"/>
                  </a:lnTo>
                  <a:lnTo>
                    <a:pt x="6190421" y="739688"/>
                  </a:lnTo>
                  <a:lnTo>
                    <a:pt x="6158257" y="771726"/>
                  </a:lnTo>
                  <a:lnTo>
                    <a:pt x="6122960" y="800372"/>
                  </a:lnTo>
                  <a:lnTo>
                    <a:pt x="6084799" y="825354"/>
                  </a:lnTo>
                  <a:lnTo>
                    <a:pt x="6044049" y="846401"/>
                  </a:lnTo>
                  <a:lnTo>
                    <a:pt x="6000980" y="863242"/>
                  </a:lnTo>
                  <a:lnTo>
                    <a:pt x="5955864" y="875607"/>
                  </a:lnTo>
                  <a:lnTo>
                    <a:pt x="5908974" y="883225"/>
                  </a:lnTo>
                  <a:lnTo>
                    <a:pt x="5860582" y="885824"/>
                  </a:lnTo>
                  <a:lnTo>
                    <a:pt x="0" y="8858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9335224" y="3341578"/>
              <a:ext cx="895350" cy="885825"/>
            </a:xfrm>
            <a:custGeom>
              <a:avLst/>
              <a:gdLst/>
              <a:ahLst/>
              <a:cxnLst/>
              <a:rect l="l" t="t" r="r" b="b"/>
              <a:pathLst>
                <a:path w="895350" h="885825">
                  <a:moveTo>
                    <a:pt x="447650" y="885824"/>
                  </a:moveTo>
                  <a:lnTo>
                    <a:pt x="398873" y="883226"/>
                  </a:lnTo>
                  <a:lnTo>
                    <a:pt x="351618" y="875609"/>
                  </a:lnTo>
                  <a:lnTo>
                    <a:pt x="306158" y="863245"/>
                  </a:lnTo>
                  <a:lnTo>
                    <a:pt x="262765" y="846403"/>
                  </a:lnTo>
                  <a:lnTo>
                    <a:pt x="221712" y="825354"/>
                  </a:lnTo>
                  <a:lnTo>
                    <a:pt x="183273" y="800368"/>
                  </a:lnTo>
                  <a:lnTo>
                    <a:pt x="147721" y="771715"/>
                  </a:lnTo>
                  <a:lnTo>
                    <a:pt x="115329" y="739666"/>
                  </a:lnTo>
                  <a:lnTo>
                    <a:pt x="86370" y="704490"/>
                  </a:lnTo>
                  <a:lnTo>
                    <a:pt x="61117" y="666458"/>
                  </a:lnTo>
                  <a:lnTo>
                    <a:pt x="39843" y="625840"/>
                  </a:lnTo>
                  <a:lnTo>
                    <a:pt x="22821" y="582907"/>
                  </a:lnTo>
                  <a:lnTo>
                    <a:pt x="10324" y="537927"/>
                  </a:lnTo>
                  <a:lnTo>
                    <a:pt x="2626" y="491172"/>
                  </a:lnTo>
                  <a:lnTo>
                    <a:pt x="0" y="442912"/>
                  </a:lnTo>
                  <a:lnTo>
                    <a:pt x="2626" y="394652"/>
                  </a:lnTo>
                  <a:lnTo>
                    <a:pt x="10324" y="347897"/>
                  </a:lnTo>
                  <a:lnTo>
                    <a:pt x="22821" y="302917"/>
                  </a:lnTo>
                  <a:lnTo>
                    <a:pt x="39843" y="259984"/>
                  </a:lnTo>
                  <a:lnTo>
                    <a:pt x="61117" y="219366"/>
                  </a:lnTo>
                  <a:lnTo>
                    <a:pt x="86370" y="181334"/>
                  </a:lnTo>
                  <a:lnTo>
                    <a:pt x="115329" y="146158"/>
                  </a:lnTo>
                  <a:lnTo>
                    <a:pt x="147721" y="114109"/>
                  </a:lnTo>
                  <a:lnTo>
                    <a:pt x="183273" y="85456"/>
                  </a:lnTo>
                  <a:lnTo>
                    <a:pt x="221712" y="60470"/>
                  </a:lnTo>
                  <a:lnTo>
                    <a:pt x="262765" y="39421"/>
                  </a:lnTo>
                  <a:lnTo>
                    <a:pt x="306158" y="22579"/>
                  </a:lnTo>
                  <a:lnTo>
                    <a:pt x="351618" y="10215"/>
                  </a:lnTo>
                  <a:lnTo>
                    <a:pt x="398873" y="2598"/>
                  </a:lnTo>
                  <a:lnTo>
                    <a:pt x="447650" y="0"/>
                  </a:lnTo>
                  <a:lnTo>
                    <a:pt x="496426" y="2598"/>
                  </a:lnTo>
                  <a:lnTo>
                    <a:pt x="543681" y="10215"/>
                  </a:lnTo>
                  <a:lnTo>
                    <a:pt x="589142" y="22579"/>
                  </a:lnTo>
                  <a:lnTo>
                    <a:pt x="632535" y="39421"/>
                  </a:lnTo>
                  <a:lnTo>
                    <a:pt x="673588" y="60470"/>
                  </a:lnTo>
                  <a:lnTo>
                    <a:pt x="712026" y="85456"/>
                  </a:lnTo>
                  <a:lnTo>
                    <a:pt x="747578" y="114109"/>
                  </a:lnTo>
                  <a:lnTo>
                    <a:pt x="779971" y="146158"/>
                  </a:lnTo>
                  <a:lnTo>
                    <a:pt x="808930" y="181334"/>
                  </a:lnTo>
                  <a:lnTo>
                    <a:pt x="834183" y="219366"/>
                  </a:lnTo>
                  <a:lnTo>
                    <a:pt x="855457" y="259984"/>
                  </a:lnTo>
                  <a:lnTo>
                    <a:pt x="872479" y="302917"/>
                  </a:lnTo>
                  <a:lnTo>
                    <a:pt x="884975" y="347897"/>
                  </a:lnTo>
                  <a:lnTo>
                    <a:pt x="892674" y="394652"/>
                  </a:lnTo>
                  <a:lnTo>
                    <a:pt x="895300" y="442912"/>
                  </a:lnTo>
                  <a:lnTo>
                    <a:pt x="892674" y="491172"/>
                  </a:lnTo>
                  <a:lnTo>
                    <a:pt x="884975" y="537927"/>
                  </a:lnTo>
                  <a:lnTo>
                    <a:pt x="872479" y="582907"/>
                  </a:lnTo>
                  <a:lnTo>
                    <a:pt x="855457" y="625840"/>
                  </a:lnTo>
                  <a:lnTo>
                    <a:pt x="834183" y="666458"/>
                  </a:lnTo>
                  <a:lnTo>
                    <a:pt x="808930" y="704490"/>
                  </a:lnTo>
                  <a:lnTo>
                    <a:pt x="779971" y="739666"/>
                  </a:lnTo>
                  <a:lnTo>
                    <a:pt x="747578" y="771715"/>
                  </a:lnTo>
                  <a:lnTo>
                    <a:pt x="712026" y="800368"/>
                  </a:lnTo>
                  <a:lnTo>
                    <a:pt x="673588" y="825354"/>
                  </a:lnTo>
                  <a:lnTo>
                    <a:pt x="632535" y="846403"/>
                  </a:lnTo>
                  <a:lnTo>
                    <a:pt x="589142" y="863245"/>
                  </a:lnTo>
                  <a:lnTo>
                    <a:pt x="543681" y="875609"/>
                  </a:lnTo>
                  <a:lnTo>
                    <a:pt x="496426" y="883226"/>
                  </a:lnTo>
                  <a:lnTo>
                    <a:pt x="447650" y="885824"/>
                  </a:lnTo>
                  <a:close/>
                </a:path>
              </a:pathLst>
            </a:custGeom>
            <a:solidFill>
              <a:srgbClr val="B3E3C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9" name="object 39"/>
          <p:cNvSpPr txBox="1"/>
          <p:nvPr/>
        </p:nvSpPr>
        <p:spPr>
          <a:xfrm>
            <a:off x="9661248" y="3535285"/>
            <a:ext cx="242570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65">
                <a:solidFill>
                  <a:srgbClr val="FFFFFF"/>
                </a:solidFill>
                <a:latin typeface="Lucida Sans Unicode"/>
                <a:cs typeface="Lucida Sans Unicode"/>
              </a:rPr>
              <a:t>8</a:t>
            </a:r>
            <a:endParaRPr sz="2800">
              <a:latin typeface="Lucida Sans Unicode"/>
              <a:cs typeface="Lucida Sans Unicode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9758546" y="0"/>
            <a:ext cx="8529955" cy="5624195"/>
            <a:chOff x="9758546" y="0"/>
            <a:chExt cx="8529955" cy="5624195"/>
          </a:xfrm>
        </p:grpSpPr>
        <p:pic>
          <p:nvPicPr>
            <p:cNvPr id="41" name="object 4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331643" y="0"/>
              <a:ext cx="4956355" cy="4759946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9758546" y="4738283"/>
              <a:ext cx="6305550" cy="885825"/>
            </a:xfrm>
            <a:custGeom>
              <a:avLst/>
              <a:gdLst/>
              <a:ahLst/>
              <a:cxnLst/>
              <a:rect l="l" t="t" r="r" b="b"/>
              <a:pathLst>
                <a:path w="6305550" h="885825">
                  <a:moveTo>
                    <a:pt x="0" y="0"/>
                  </a:moveTo>
                  <a:lnTo>
                    <a:pt x="5860582" y="0"/>
                  </a:lnTo>
                  <a:lnTo>
                    <a:pt x="5908974" y="2599"/>
                  </a:lnTo>
                  <a:lnTo>
                    <a:pt x="5955864" y="10218"/>
                  </a:lnTo>
                  <a:lnTo>
                    <a:pt x="6000980" y="22586"/>
                  </a:lnTo>
                  <a:lnTo>
                    <a:pt x="6044049" y="39433"/>
                  </a:lnTo>
                  <a:lnTo>
                    <a:pt x="6084799" y="60489"/>
                  </a:lnTo>
                  <a:lnTo>
                    <a:pt x="6122960" y="85485"/>
                  </a:lnTo>
                  <a:lnTo>
                    <a:pt x="6158257" y="114150"/>
                  </a:lnTo>
                  <a:lnTo>
                    <a:pt x="6190421" y="146214"/>
                  </a:lnTo>
                  <a:lnTo>
                    <a:pt x="6219179" y="181408"/>
                  </a:lnTo>
                  <a:lnTo>
                    <a:pt x="6244258" y="219461"/>
                  </a:lnTo>
                  <a:lnTo>
                    <a:pt x="6265387" y="260104"/>
                  </a:lnTo>
                  <a:lnTo>
                    <a:pt x="6282294" y="303066"/>
                  </a:lnTo>
                  <a:lnTo>
                    <a:pt x="6294708" y="348078"/>
                  </a:lnTo>
                  <a:lnTo>
                    <a:pt x="6302355" y="394869"/>
                  </a:lnTo>
                  <a:lnTo>
                    <a:pt x="6304965" y="443170"/>
                  </a:lnTo>
                  <a:lnTo>
                    <a:pt x="6302355" y="491375"/>
                  </a:lnTo>
                  <a:lnTo>
                    <a:pt x="6294708" y="538082"/>
                  </a:lnTo>
                  <a:lnTo>
                    <a:pt x="6282294" y="583022"/>
                  </a:lnTo>
                  <a:lnTo>
                    <a:pt x="6265387" y="625924"/>
                  </a:lnTo>
                  <a:lnTo>
                    <a:pt x="6244258" y="666516"/>
                  </a:lnTo>
                  <a:lnTo>
                    <a:pt x="6219179" y="704527"/>
                  </a:lnTo>
                  <a:lnTo>
                    <a:pt x="6190421" y="739688"/>
                  </a:lnTo>
                  <a:lnTo>
                    <a:pt x="6158257" y="771726"/>
                  </a:lnTo>
                  <a:lnTo>
                    <a:pt x="6122960" y="800372"/>
                  </a:lnTo>
                  <a:lnTo>
                    <a:pt x="6084799" y="825354"/>
                  </a:lnTo>
                  <a:lnTo>
                    <a:pt x="6044049" y="846401"/>
                  </a:lnTo>
                  <a:lnTo>
                    <a:pt x="6000980" y="863242"/>
                  </a:lnTo>
                  <a:lnTo>
                    <a:pt x="5955864" y="875607"/>
                  </a:lnTo>
                  <a:lnTo>
                    <a:pt x="5908974" y="883225"/>
                  </a:lnTo>
                  <a:lnTo>
                    <a:pt x="5860582" y="885824"/>
                  </a:lnTo>
                  <a:lnTo>
                    <a:pt x="0" y="8858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43" name="object 43"/>
          <p:cNvGrpSpPr/>
          <p:nvPr/>
        </p:nvGrpSpPr>
        <p:grpSpPr>
          <a:xfrm>
            <a:off x="9335224" y="6186182"/>
            <a:ext cx="6683375" cy="889000"/>
            <a:chOff x="9335224" y="6186182"/>
            <a:chExt cx="6683375" cy="889000"/>
          </a:xfrm>
        </p:grpSpPr>
        <p:sp>
          <p:nvSpPr>
            <p:cNvPr id="44" name="object 44"/>
            <p:cNvSpPr/>
            <p:nvPr/>
          </p:nvSpPr>
          <p:spPr>
            <a:xfrm>
              <a:off x="9713346" y="6189159"/>
              <a:ext cx="6305550" cy="885825"/>
            </a:xfrm>
            <a:custGeom>
              <a:avLst/>
              <a:gdLst/>
              <a:ahLst/>
              <a:cxnLst/>
              <a:rect l="l" t="t" r="r" b="b"/>
              <a:pathLst>
                <a:path w="6305550" h="885825">
                  <a:moveTo>
                    <a:pt x="0" y="0"/>
                  </a:moveTo>
                  <a:lnTo>
                    <a:pt x="5860582" y="0"/>
                  </a:lnTo>
                  <a:lnTo>
                    <a:pt x="5908974" y="2599"/>
                  </a:lnTo>
                  <a:lnTo>
                    <a:pt x="5955864" y="10218"/>
                  </a:lnTo>
                  <a:lnTo>
                    <a:pt x="6000980" y="22586"/>
                  </a:lnTo>
                  <a:lnTo>
                    <a:pt x="6044049" y="39433"/>
                  </a:lnTo>
                  <a:lnTo>
                    <a:pt x="6084799" y="60489"/>
                  </a:lnTo>
                  <a:lnTo>
                    <a:pt x="6122960" y="85485"/>
                  </a:lnTo>
                  <a:lnTo>
                    <a:pt x="6158257" y="114150"/>
                  </a:lnTo>
                  <a:lnTo>
                    <a:pt x="6190421" y="146214"/>
                  </a:lnTo>
                  <a:lnTo>
                    <a:pt x="6219179" y="181408"/>
                  </a:lnTo>
                  <a:lnTo>
                    <a:pt x="6244258" y="219461"/>
                  </a:lnTo>
                  <a:lnTo>
                    <a:pt x="6265387" y="260104"/>
                  </a:lnTo>
                  <a:lnTo>
                    <a:pt x="6282294" y="303066"/>
                  </a:lnTo>
                  <a:lnTo>
                    <a:pt x="6294708" y="348078"/>
                  </a:lnTo>
                  <a:lnTo>
                    <a:pt x="6302355" y="394869"/>
                  </a:lnTo>
                  <a:lnTo>
                    <a:pt x="6304965" y="443170"/>
                  </a:lnTo>
                  <a:lnTo>
                    <a:pt x="6302355" y="491375"/>
                  </a:lnTo>
                  <a:lnTo>
                    <a:pt x="6294708" y="538082"/>
                  </a:lnTo>
                  <a:lnTo>
                    <a:pt x="6282294" y="583022"/>
                  </a:lnTo>
                  <a:lnTo>
                    <a:pt x="6265387" y="625924"/>
                  </a:lnTo>
                  <a:lnTo>
                    <a:pt x="6244258" y="666516"/>
                  </a:lnTo>
                  <a:lnTo>
                    <a:pt x="6219179" y="704527"/>
                  </a:lnTo>
                  <a:lnTo>
                    <a:pt x="6190421" y="739688"/>
                  </a:lnTo>
                  <a:lnTo>
                    <a:pt x="6158257" y="771726"/>
                  </a:lnTo>
                  <a:lnTo>
                    <a:pt x="6122960" y="800372"/>
                  </a:lnTo>
                  <a:lnTo>
                    <a:pt x="6084799" y="825354"/>
                  </a:lnTo>
                  <a:lnTo>
                    <a:pt x="6044049" y="846401"/>
                  </a:lnTo>
                  <a:lnTo>
                    <a:pt x="6000980" y="863242"/>
                  </a:lnTo>
                  <a:lnTo>
                    <a:pt x="5955864" y="875607"/>
                  </a:lnTo>
                  <a:lnTo>
                    <a:pt x="5908974" y="883225"/>
                  </a:lnTo>
                  <a:lnTo>
                    <a:pt x="5860582" y="885824"/>
                  </a:lnTo>
                  <a:lnTo>
                    <a:pt x="0" y="8858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/>
            <p:cNvSpPr/>
            <p:nvPr/>
          </p:nvSpPr>
          <p:spPr>
            <a:xfrm>
              <a:off x="9335224" y="6186182"/>
              <a:ext cx="895350" cy="885825"/>
            </a:xfrm>
            <a:custGeom>
              <a:avLst/>
              <a:gdLst/>
              <a:ahLst/>
              <a:cxnLst/>
              <a:rect l="l" t="t" r="r" b="b"/>
              <a:pathLst>
                <a:path w="895350" h="885825">
                  <a:moveTo>
                    <a:pt x="447650" y="885824"/>
                  </a:moveTo>
                  <a:lnTo>
                    <a:pt x="398873" y="883226"/>
                  </a:lnTo>
                  <a:lnTo>
                    <a:pt x="351618" y="875609"/>
                  </a:lnTo>
                  <a:lnTo>
                    <a:pt x="306158" y="863245"/>
                  </a:lnTo>
                  <a:lnTo>
                    <a:pt x="262765" y="846403"/>
                  </a:lnTo>
                  <a:lnTo>
                    <a:pt x="221712" y="825354"/>
                  </a:lnTo>
                  <a:lnTo>
                    <a:pt x="183273" y="800368"/>
                  </a:lnTo>
                  <a:lnTo>
                    <a:pt x="147721" y="771715"/>
                  </a:lnTo>
                  <a:lnTo>
                    <a:pt x="115329" y="739666"/>
                  </a:lnTo>
                  <a:lnTo>
                    <a:pt x="86370" y="704490"/>
                  </a:lnTo>
                  <a:lnTo>
                    <a:pt x="61117" y="666458"/>
                  </a:lnTo>
                  <a:lnTo>
                    <a:pt x="39843" y="625840"/>
                  </a:lnTo>
                  <a:lnTo>
                    <a:pt x="22821" y="582907"/>
                  </a:lnTo>
                  <a:lnTo>
                    <a:pt x="10324" y="537927"/>
                  </a:lnTo>
                  <a:lnTo>
                    <a:pt x="2626" y="491172"/>
                  </a:lnTo>
                  <a:lnTo>
                    <a:pt x="0" y="442912"/>
                  </a:lnTo>
                  <a:lnTo>
                    <a:pt x="2626" y="394652"/>
                  </a:lnTo>
                  <a:lnTo>
                    <a:pt x="10324" y="347897"/>
                  </a:lnTo>
                  <a:lnTo>
                    <a:pt x="22821" y="302917"/>
                  </a:lnTo>
                  <a:lnTo>
                    <a:pt x="39843" y="259984"/>
                  </a:lnTo>
                  <a:lnTo>
                    <a:pt x="61117" y="219366"/>
                  </a:lnTo>
                  <a:lnTo>
                    <a:pt x="86370" y="181334"/>
                  </a:lnTo>
                  <a:lnTo>
                    <a:pt x="115329" y="146158"/>
                  </a:lnTo>
                  <a:lnTo>
                    <a:pt x="147721" y="114109"/>
                  </a:lnTo>
                  <a:lnTo>
                    <a:pt x="183273" y="85456"/>
                  </a:lnTo>
                  <a:lnTo>
                    <a:pt x="221712" y="60470"/>
                  </a:lnTo>
                  <a:lnTo>
                    <a:pt x="262765" y="39421"/>
                  </a:lnTo>
                  <a:lnTo>
                    <a:pt x="306158" y="22579"/>
                  </a:lnTo>
                  <a:lnTo>
                    <a:pt x="351618" y="10215"/>
                  </a:lnTo>
                  <a:lnTo>
                    <a:pt x="398873" y="2598"/>
                  </a:lnTo>
                  <a:lnTo>
                    <a:pt x="447650" y="0"/>
                  </a:lnTo>
                  <a:lnTo>
                    <a:pt x="496426" y="2598"/>
                  </a:lnTo>
                  <a:lnTo>
                    <a:pt x="543681" y="10215"/>
                  </a:lnTo>
                  <a:lnTo>
                    <a:pt x="589142" y="22579"/>
                  </a:lnTo>
                  <a:lnTo>
                    <a:pt x="632535" y="39421"/>
                  </a:lnTo>
                  <a:lnTo>
                    <a:pt x="673588" y="60470"/>
                  </a:lnTo>
                  <a:lnTo>
                    <a:pt x="712026" y="85456"/>
                  </a:lnTo>
                  <a:lnTo>
                    <a:pt x="747578" y="114109"/>
                  </a:lnTo>
                  <a:lnTo>
                    <a:pt x="779971" y="146158"/>
                  </a:lnTo>
                  <a:lnTo>
                    <a:pt x="808930" y="181334"/>
                  </a:lnTo>
                  <a:lnTo>
                    <a:pt x="834183" y="219366"/>
                  </a:lnTo>
                  <a:lnTo>
                    <a:pt x="855457" y="259984"/>
                  </a:lnTo>
                  <a:lnTo>
                    <a:pt x="872479" y="302917"/>
                  </a:lnTo>
                  <a:lnTo>
                    <a:pt x="884975" y="347897"/>
                  </a:lnTo>
                  <a:lnTo>
                    <a:pt x="892674" y="394652"/>
                  </a:lnTo>
                  <a:lnTo>
                    <a:pt x="895300" y="442912"/>
                  </a:lnTo>
                  <a:lnTo>
                    <a:pt x="892674" y="491172"/>
                  </a:lnTo>
                  <a:lnTo>
                    <a:pt x="884975" y="537927"/>
                  </a:lnTo>
                  <a:lnTo>
                    <a:pt x="872479" y="582907"/>
                  </a:lnTo>
                  <a:lnTo>
                    <a:pt x="855457" y="625840"/>
                  </a:lnTo>
                  <a:lnTo>
                    <a:pt x="834183" y="666458"/>
                  </a:lnTo>
                  <a:lnTo>
                    <a:pt x="808930" y="704490"/>
                  </a:lnTo>
                  <a:lnTo>
                    <a:pt x="779971" y="739666"/>
                  </a:lnTo>
                  <a:lnTo>
                    <a:pt x="747578" y="771715"/>
                  </a:lnTo>
                  <a:lnTo>
                    <a:pt x="712026" y="800368"/>
                  </a:lnTo>
                  <a:lnTo>
                    <a:pt x="673588" y="825354"/>
                  </a:lnTo>
                  <a:lnTo>
                    <a:pt x="632535" y="846403"/>
                  </a:lnTo>
                  <a:lnTo>
                    <a:pt x="589142" y="863245"/>
                  </a:lnTo>
                  <a:lnTo>
                    <a:pt x="543681" y="875609"/>
                  </a:lnTo>
                  <a:lnTo>
                    <a:pt x="496426" y="883226"/>
                  </a:lnTo>
                  <a:lnTo>
                    <a:pt x="447650" y="885824"/>
                  </a:lnTo>
                  <a:close/>
                </a:path>
              </a:pathLst>
            </a:custGeom>
            <a:solidFill>
              <a:srgbClr val="B3E3C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6" name="object 46"/>
          <p:cNvSpPr txBox="1"/>
          <p:nvPr/>
        </p:nvSpPr>
        <p:spPr>
          <a:xfrm>
            <a:off x="9585792" y="6379889"/>
            <a:ext cx="393700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655" b="1">
                <a:solidFill>
                  <a:srgbClr val="FFFFFF"/>
                </a:solidFill>
                <a:latin typeface="Arial"/>
                <a:cs typeface="Arial"/>
              </a:rPr>
              <a:t>1</a:t>
            </a:r>
            <a:r>
              <a:rPr dirty="0" sz="2800" spc="430" b="1">
                <a:solidFill>
                  <a:srgbClr val="FFFFFF"/>
                </a:solidFill>
                <a:latin typeface="Arial"/>
                <a:cs typeface="Arial"/>
              </a:rPr>
              <a:t>0</a:t>
            </a:r>
            <a:endParaRPr sz="2800">
              <a:latin typeface="Arial"/>
              <a:cs typeface="Arial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10394651" y="6312293"/>
            <a:ext cx="5560060" cy="513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 spc="80">
                <a:latin typeface="Lucida Sans Unicode"/>
                <a:cs typeface="Lucida Sans Unicode"/>
              </a:rPr>
              <a:t>C</a:t>
            </a:r>
            <a:r>
              <a:rPr dirty="0" sz="3200" spc="-80">
                <a:latin typeface="Lucida Sans Unicode"/>
                <a:cs typeface="Lucida Sans Unicode"/>
              </a:rPr>
              <a:t>o</a:t>
            </a:r>
            <a:r>
              <a:rPr dirty="0" sz="3200" spc="-165">
                <a:latin typeface="Lucida Sans Unicode"/>
                <a:cs typeface="Lucida Sans Unicode"/>
              </a:rPr>
              <a:t>n</a:t>
            </a:r>
            <a:r>
              <a:rPr dirty="0" sz="3200" spc="175">
                <a:latin typeface="Lucida Sans Unicode"/>
                <a:cs typeface="Lucida Sans Unicode"/>
              </a:rPr>
              <a:t>c</a:t>
            </a:r>
            <a:r>
              <a:rPr dirty="0" sz="3200" spc="-220">
                <a:latin typeface="Lucida Sans Unicode"/>
                <a:cs typeface="Lucida Sans Unicode"/>
              </a:rPr>
              <a:t>l</a:t>
            </a:r>
            <a:r>
              <a:rPr dirty="0" sz="3200" spc="-165">
                <a:latin typeface="Lucida Sans Unicode"/>
                <a:cs typeface="Lucida Sans Unicode"/>
              </a:rPr>
              <a:t>u</a:t>
            </a:r>
            <a:r>
              <a:rPr dirty="0" sz="3200" spc="-40">
                <a:latin typeface="Lucida Sans Unicode"/>
                <a:cs typeface="Lucida Sans Unicode"/>
              </a:rPr>
              <a:t>s</a:t>
            </a:r>
            <a:r>
              <a:rPr dirty="0" sz="3200" spc="-170">
                <a:latin typeface="Lucida Sans Unicode"/>
                <a:cs typeface="Lucida Sans Unicode"/>
              </a:rPr>
              <a:t>i</a:t>
            </a:r>
            <a:r>
              <a:rPr dirty="0" sz="3200" spc="-80">
                <a:latin typeface="Lucida Sans Unicode"/>
                <a:cs typeface="Lucida Sans Unicode"/>
              </a:rPr>
              <a:t>o</a:t>
            </a:r>
            <a:r>
              <a:rPr dirty="0" sz="3200" spc="-160">
                <a:latin typeface="Lucida Sans Unicode"/>
                <a:cs typeface="Lucida Sans Unicode"/>
              </a:rPr>
              <a:t>n</a:t>
            </a:r>
            <a:r>
              <a:rPr dirty="0" sz="3200" spc="-165">
                <a:latin typeface="Lucida Sans Unicode"/>
                <a:cs typeface="Lucida Sans Unicode"/>
              </a:rPr>
              <a:t> </a:t>
            </a:r>
            <a:r>
              <a:rPr dirty="0" sz="3200" spc="-45">
                <a:latin typeface="Lucida Sans Unicode"/>
                <a:cs typeface="Lucida Sans Unicode"/>
              </a:rPr>
              <a:t>a</a:t>
            </a:r>
            <a:r>
              <a:rPr dirty="0" sz="3200" spc="-165">
                <a:latin typeface="Lucida Sans Unicode"/>
                <a:cs typeface="Lucida Sans Unicode"/>
              </a:rPr>
              <a:t>n</a:t>
            </a:r>
            <a:r>
              <a:rPr dirty="0" sz="3200" spc="-5">
                <a:latin typeface="Lucida Sans Unicode"/>
                <a:cs typeface="Lucida Sans Unicode"/>
              </a:rPr>
              <a:t>d</a:t>
            </a:r>
            <a:r>
              <a:rPr dirty="0" sz="3200" spc="-165">
                <a:latin typeface="Lucida Sans Unicode"/>
                <a:cs typeface="Lucida Sans Unicode"/>
              </a:rPr>
              <a:t> </a:t>
            </a:r>
            <a:r>
              <a:rPr dirty="0" sz="3200" spc="-15">
                <a:latin typeface="Lucida Sans Unicode"/>
                <a:cs typeface="Lucida Sans Unicode"/>
              </a:rPr>
              <a:t>F</a:t>
            </a:r>
            <a:r>
              <a:rPr dirty="0" sz="3200" spc="-165">
                <a:latin typeface="Lucida Sans Unicode"/>
                <a:cs typeface="Lucida Sans Unicode"/>
              </a:rPr>
              <a:t>u</a:t>
            </a:r>
            <a:r>
              <a:rPr dirty="0" sz="3200" spc="35">
                <a:latin typeface="Lucida Sans Unicode"/>
                <a:cs typeface="Lucida Sans Unicode"/>
              </a:rPr>
              <a:t>t</a:t>
            </a:r>
            <a:r>
              <a:rPr dirty="0" sz="3200" spc="-165">
                <a:latin typeface="Lucida Sans Unicode"/>
                <a:cs typeface="Lucida Sans Unicode"/>
              </a:rPr>
              <a:t>u</a:t>
            </a:r>
            <a:r>
              <a:rPr dirty="0" sz="3200" spc="-155">
                <a:latin typeface="Lucida Sans Unicode"/>
                <a:cs typeface="Lucida Sans Unicode"/>
              </a:rPr>
              <a:t>r</a:t>
            </a:r>
            <a:r>
              <a:rPr dirty="0" sz="3200" spc="35">
                <a:latin typeface="Lucida Sans Unicode"/>
                <a:cs typeface="Lucida Sans Unicode"/>
              </a:rPr>
              <a:t>e</a:t>
            </a:r>
            <a:r>
              <a:rPr dirty="0" sz="3200" spc="-165">
                <a:latin typeface="Lucida Sans Unicode"/>
                <a:cs typeface="Lucida Sans Unicode"/>
              </a:rPr>
              <a:t> </a:t>
            </a:r>
            <a:r>
              <a:rPr dirty="0" sz="3200" spc="120">
                <a:latin typeface="Lucida Sans Unicode"/>
                <a:cs typeface="Lucida Sans Unicode"/>
              </a:rPr>
              <a:t>S</a:t>
            </a:r>
            <a:r>
              <a:rPr dirty="0" sz="3200" spc="175">
                <a:latin typeface="Lucida Sans Unicode"/>
                <a:cs typeface="Lucida Sans Unicode"/>
              </a:rPr>
              <a:t>c</a:t>
            </a:r>
            <a:r>
              <a:rPr dirty="0" sz="3200" spc="-80">
                <a:latin typeface="Lucida Sans Unicode"/>
                <a:cs typeface="Lucida Sans Unicode"/>
              </a:rPr>
              <a:t>o</a:t>
            </a:r>
            <a:r>
              <a:rPr dirty="0" sz="3200" spc="-10">
                <a:latin typeface="Lucida Sans Unicode"/>
                <a:cs typeface="Lucida Sans Unicode"/>
              </a:rPr>
              <a:t>p</a:t>
            </a:r>
            <a:r>
              <a:rPr dirty="0" sz="3200" spc="35">
                <a:latin typeface="Lucida Sans Unicode"/>
                <a:cs typeface="Lucida Sans Unicode"/>
              </a:rPr>
              <a:t>e</a:t>
            </a:r>
            <a:endParaRPr sz="3200">
              <a:latin typeface="Lucida Sans Unicode"/>
              <a:cs typeface="Lucida Sans Unicode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10474332" y="4917884"/>
            <a:ext cx="5159375" cy="513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 spc="-90">
                <a:latin typeface="Lucida Sans Unicode"/>
                <a:cs typeface="Lucida Sans Unicode"/>
              </a:rPr>
              <a:t>A</a:t>
            </a:r>
            <a:r>
              <a:rPr dirty="0" sz="3200" spc="-10">
                <a:latin typeface="Lucida Sans Unicode"/>
                <a:cs typeface="Lucida Sans Unicode"/>
              </a:rPr>
              <a:t>d</a:t>
            </a:r>
            <a:r>
              <a:rPr dirty="0" sz="3200" spc="5">
                <a:latin typeface="Lucida Sans Unicode"/>
                <a:cs typeface="Lucida Sans Unicode"/>
              </a:rPr>
              <a:t>v</a:t>
            </a:r>
            <a:r>
              <a:rPr dirty="0" sz="3200" spc="-45">
                <a:latin typeface="Lucida Sans Unicode"/>
                <a:cs typeface="Lucida Sans Unicode"/>
              </a:rPr>
              <a:t>a</a:t>
            </a:r>
            <a:r>
              <a:rPr dirty="0" sz="3200" spc="-165">
                <a:latin typeface="Lucida Sans Unicode"/>
                <a:cs typeface="Lucida Sans Unicode"/>
              </a:rPr>
              <a:t>n</a:t>
            </a:r>
            <a:r>
              <a:rPr dirty="0" sz="3200" spc="35">
                <a:latin typeface="Lucida Sans Unicode"/>
                <a:cs typeface="Lucida Sans Unicode"/>
              </a:rPr>
              <a:t>t</a:t>
            </a:r>
            <a:r>
              <a:rPr dirty="0" sz="3200" spc="-45">
                <a:latin typeface="Lucida Sans Unicode"/>
                <a:cs typeface="Lucida Sans Unicode"/>
              </a:rPr>
              <a:t>a</a:t>
            </a:r>
            <a:r>
              <a:rPr dirty="0" sz="3200" spc="-235">
                <a:latin typeface="Lucida Sans Unicode"/>
                <a:cs typeface="Lucida Sans Unicode"/>
              </a:rPr>
              <a:t>g</a:t>
            </a:r>
            <a:r>
              <a:rPr dirty="0" sz="3200" spc="30">
                <a:latin typeface="Lucida Sans Unicode"/>
                <a:cs typeface="Lucida Sans Unicode"/>
              </a:rPr>
              <a:t>e</a:t>
            </a:r>
            <a:r>
              <a:rPr dirty="0" sz="3200" spc="-35">
                <a:latin typeface="Lucida Sans Unicode"/>
                <a:cs typeface="Lucida Sans Unicode"/>
              </a:rPr>
              <a:t>s</a:t>
            </a:r>
            <a:r>
              <a:rPr dirty="0" sz="3200" spc="-165">
                <a:latin typeface="Lucida Sans Unicode"/>
                <a:cs typeface="Lucida Sans Unicode"/>
              </a:rPr>
              <a:t> </a:t>
            </a:r>
            <a:r>
              <a:rPr dirty="0" sz="3200" spc="-45">
                <a:latin typeface="Lucida Sans Unicode"/>
                <a:cs typeface="Lucida Sans Unicode"/>
              </a:rPr>
              <a:t>a</a:t>
            </a:r>
            <a:r>
              <a:rPr dirty="0" sz="3200" spc="-165">
                <a:latin typeface="Lucida Sans Unicode"/>
                <a:cs typeface="Lucida Sans Unicode"/>
              </a:rPr>
              <a:t>n</a:t>
            </a:r>
            <a:r>
              <a:rPr dirty="0" sz="3200" spc="-5">
                <a:latin typeface="Lucida Sans Unicode"/>
                <a:cs typeface="Lucida Sans Unicode"/>
              </a:rPr>
              <a:t>d</a:t>
            </a:r>
            <a:r>
              <a:rPr dirty="0" sz="3200" spc="-165">
                <a:latin typeface="Lucida Sans Unicode"/>
                <a:cs typeface="Lucida Sans Unicode"/>
              </a:rPr>
              <a:t> </a:t>
            </a:r>
            <a:r>
              <a:rPr dirty="0" sz="3200" spc="175">
                <a:latin typeface="Lucida Sans Unicode"/>
                <a:cs typeface="Lucida Sans Unicode"/>
              </a:rPr>
              <a:t>c</a:t>
            </a:r>
            <a:r>
              <a:rPr dirty="0" sz="3200" spc="-165">
                <a:latin typeface="Lucida Sans Unicode"/>
                <a:cs typeface="Lucida Sans Unicode"/>
              </a:rPr>
              <a:t>h</a:t>
            </a:r>
            <a:r>
              <a:rPr dirty="0" sz="3200" spc="-45">
                <a:latin typeface="Lucida Sans Unicode"/>
                <a:cs typeface="Lucida Sans Unicode"/>
              </a:rPr>
              <a:t>a</a:t>
            </a:r>
            <a:r>
              <a:rPr dirty="0" sz="3200" spc="-220">
                <a:latin typeface="Lucida Sans Unicode"/>
                <a:cs typeface="Lucida Sans Unicode"/>
              </a:rPr>
              <a:t>ll</a:t>
            </a:r>
            <a:r>
              <a:rPr dirty="0" sz="3200" spc="30">
                <a:latin typeface="Lucida Sans Unicode"/>
                <a:cs typeface="Lucida Sans Unicode"/>
              </a:rPr>
              <a:t>e</a:t>
            </a:r>
            <a:r>
              <a:rPr dirty="0" sz="3200" spc="-165">
                <a:latin typeface="Lucida Sans Unicode"/>
                <a:cs typeface="Lucida Sans Unicode"/>
              </a:rPr>
              <a:t>n</a:t>
            </a:r>
            <a:r>
              <a:rPr dirty="0" sz="3200" spc="-235">
                <a:latin typeface="Lucida Sans Unicode"/>
                <a:cs typeface="Lucida Sans Unicode"/>
              </a:rPr>
              <a:t>g</a:t>
            </a:r>
            <a:r>
              <a:rPr dirty="0" sz="3200" spc="30">
                <a:latin typeface="Lucida Sans Unicode"/>
                <a:cs typeface="Lucida Sans Unicode"/>
              </a:rPr>
              <a:t>e</a:t>
            </a:r>
            <a:r>
              <a:rPr dirty="0" sz="3200" spc="-35">
                <a:latin typeface="Lucida Sans Unicode"/>
                <a:cs typeface="Lucida Sans Unicode"/>
              </a:rPr>
              <a:t>s</a:t>
            </a:r>
            <a:endParaRPr sz="3200">
              <a:latin typeface="Lucida Sans Unicode"/>
              <a:cs typeface="Lucida Sans Unicode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9380423" y="4735306"/>
            <a:ext cx="895350" cy="885825"/>
          </a:xfrm>
          <a:custGeom>
            <a:avLst/>
            <a:gdLst/>
            <a:ahLst/>
            <a:cxnLst/>
            <a:rect l="l" t="t" r="r" b="b"/>
            <a:pathLst>
              <a:path w="895350" h="885825">
                <a:moveTo>
                  <a:pt x="447650" y="885824"/>
                </a:moveTo>
                <a:lnTo>
                  <a:pt x="398873" y="883226"/>
                </a:lnTo>
                <a:lnTo>
                  <a:pt x="351618" y="875609"/>
                </a:lnTo>
                <a:lnTo>
                  <a:pt x="306158" y="863245"/>
                </a:lnTo>
                <a:lnTo>
                  <a:pt x="262765" y="846403"/>
                </a:lnTo>
                <a:lnTo>
                  <a:pt x="221712" y="825354"/>
                </a:lnTo>
                <a:lnTo>
                  <a:pt x="183273" y="800368"/>
                </a:lnTo>
                <a:lnTo>
                  <a:pt x="147721" y="771715"/>
                </a:lnTo>
                <a:lnTo>
                  <a:pt x="115329" y="739666"/>
                </a:lnTo>
                <a:lnTo>
                  <a:pt x="86370" y="704490"/>
                </a:lnTo>
                <a:lnTo>
                  <a:pt x="61117" y="666458"/>
                </a:lnTo>
                <a:lnTo>
                  <a:pt x="39843" y="625840"/>
                </a:lnTo>
                <a:lnTo>
                  <a:pt x="22821" y="582907"/>
                </a:lnTo>
                <a:lnTo>
                  <a:pt x="10324" y="537927"/>
                </a:lnTo>
                <a:lnTo>
                  <a:pt x="2626" y="491172"/>
                </a:lnTo>
                <a:lnTo>
                  <a:pt x="0" y="442912"/>
                </a:lnTo>
                <a:lnTo>
                  <a:pt x="2626" y="394652"/>
                </a:lnTo>
                <a:lnTo>
                  <a:pt x="10324" y="347897"/>
                </a:lnTo>
                <a:lnTo>
                  <a:pt x="22821" y="302917"/>
                </a:lnTo>
                <a:lnTo>
                  <a:pt x="39843" y="259984"/>
                </a:lnTo>
                <a:lnTo>
                  <a:pt x="61117" y="219366"/>
                </a:lnTo>
                <a:lnTo>
                  <a:pt x="86370" y="181334"/>
                </a:lnTo>
                <a:lnTo>
                  <a:pt x="115329" y="146158"/>
                </a:lnTo>
                <a:lnTo>
                  <a:pt x="147721" y="114109"/>
                </a:lnTo>
                <a:lnTo>
                  <a:pt x="183273" y="85456"/>
                </a:lnTo>
                <a:lnTo>
                  <a:pt x="221712" y="60470"/>
                </a:lnTo>
                <a:lnTo>
                  <a:pt x="262765" y="39421"/>
                </a:lnTo>
                <a:lnTo>
                  <a:pt x="306158" y="22579"/>
                </a:lnTo>
                <a:lnTo>
                  <a:pt x="351618" y="10215"/>
                </a:lnTo>
                <a:lnTo>
                  <a:pt x="398873" y="2598"/>
                </a:lnTo>
                <a:lnTo>
                  <a:pt x="447650" y="0"/>
                </a:lnTo>
                <a:lnTo>
                  <a:pt x="496426" y="2598"/>
                </a:lnTo>
                <a:lnTo>
                  <a:pt x="543681" y="10215"/>
                </a:lnTo>
                <a:lnTo>
                  <a:pt x="589142" y="22579"/>
                </a:lnTo>
                <a:lnTo>
                  <a:pt x="632535" y="39421"/>
                </a:lnTo>
                <a:lnTo>
                  <a:pt x="673588" y="60470"/>
                </a:lnTo>
                <a:lnTo>
                  <a:pt x="712026" y="85456"/>
                </a:lnTo>
                <a:lnTo>
                  <a:pt x="747578" y="114109"/>
                </a:lnTo>
                <a:lnTo>
                  <a:pt x="779971" y="146158"/>
                </a:lnTo>
                <a:lnTo>
                  <a:pt x="808930" y="181334"/>
                </a:lnTo>
                <a:lnTo>
                  <a:pt x="834183" y="219366"/>
                </a:lnTo>
                <a:lnTo>
                  <a:pt x="855457" y="259984"/>
                </a:lnTo>
                <a:lnTo>
                  <a:pt x="872479" y="302917"/>
                </a:lnTo>
                <a:lnTo>
                  <a:pt x="884975" y="347897"/>
                </a:lnTo>
                <a:lnTo>
                  <a:pt x="892674" y="394652"/>
                </a:lnTo>
                <a:lnTo>
                  <a:pt x="895300" y="442912"/>
                </a:lnTo>
                <a:lnTo>
                  <a:pt x="892674" y="491172"/>
                </a:lnTo>
                <a:lnTo>
                  <a:pt x="884975" y="537927"/>
                </a:lnTo>
                <a:lnTo>
                  <a:pt x="872479" y="582907"/>
                </a:lnTo>
                <a:lnTo>
                  <a:pt x="855457" y="625840"/>
                </a:lnTo>
                <a:lnTo>
                  <a:pt x="834183" y="666458"/>
                </a:lnTo>
                <a:lnTo>
                  <a:pt x="808930" y="704490"/>
                </a:lnTo>
                <a:lnTo>
                  <a:pt x="779971" y="739666"/>
                </a:lnTo>
                <a:lnTo>
                  <a:pt x="747578" y="771715"/>
                </a:lnTo>
                <a:lnTo>
                  <a:pt x="712026" y="800368"/>
                </a:lnTo>
                <a:lnTo>
                  <a:pt x="673588" y="825354"/>
                </a:lnTo>
                <a:lnTo>
                  <a:pt x="632535" y="846403"/>
                </a:lnTo>
                <a:lnTo>
                  <a:pt x="589142" y="863245"/>
                </a:lnTo>
                <a:lnTo>
                  <a:pt x="543681" y="875609"/>
                </a:lnTo>
                <a:lnTo>
                  <a:pt x="496426" y="883226"/>
                </a:lnTo>
                <a:lnTo>
                  <a:pt x="447650" y="885824"/>
                </a:lnTo>
                <a:close/>
              </a:path>
            </a:pathLst>
          </a:custGeom>
          <a:solidFill>
            <a:srgbClr val="B3E3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 txBox="1"/>
          <p:nvPr/>
        </p:nvSpPr>
        <p:spPr>
          <a:xfrm>
            <a:off x="9702279" y="4929013"/>
            <a:ext cx="250825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215" b="1">
                <a:solidFill>
                  <a:srgbClr val="FFFFFF"/>
                </a:solidFill>
                <a:latin typeface="Arial"/>
                <a:cs typeface="Arial"/>
              </a:rPr>
              <a:t>9</a:t>
            </a:r>
            <a:endParaRPr sz="2800">
              <a:latin typeface="Arial"/>
              <a:cs typeface="Arial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10474332" y="3495581"/>
            <a:ext cx="3883025" cy="513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 spc="-175">
                <a:latin typeface="Lucida Sans Unicode"/>
                <a:cs typeface="Lucida Sans Unicode"/>
              </a:rPr>
              <a:t>D</a:t>
            </a:r>
            <a:r>
              <a:rPr dirty="0" sz="3200" spc="30">
                <a:latin typeface="Lucida Sans Unicode"/>
                <a:cs typeface="Lucida Sans Unicode"/>
              </a:rPr>
              <a:t>e</a:t>
            </a:r>
            <a:r>
              <a:rPr dirty="0" sz="3200" spc="-130">
                <a:latin typeface="Lucida Sans Unicode"/>
                <a:cs typeface="Lucida Sans Unicode"/>
              </a:rPr>
              <a:t>m</a:t>
            </a:r>
            <a:r>
              <a:rPr dirty="0" sz="3200" spc="-75">
                <a:latin typeface="Lucida Sans Unicode"/>
                <a:cs typeface="Lucida Sans Unicode"/>
              </a:rPr>
              <a:t>o</a:t>
            </a:r>
            <a:r>
              <a:rPr dirty="0" sz="3200" spc="-165">
                <a:latin typeface="Lucida Sans Unicode"/>
                <a:cs typeface="Lucida Sans Unicode"/>
              </a:rPr>
              <a:t> </a:t>
            </a:r>
            <a:r>
              <a:rPr dirty="0" sz="3200" spc="-80">
                <a:latin typeface="Lucida Sans Unicode"/>
                <a:cs typeface="Lucida Sans Unicode"/>
              </a:rPr>
              <a:t>o</a:t>
            </a:r>
            <a:r>
              <a:rPr dirty="0" sz="3200" spc="-114">
                <a:latin typeface="Lucida Sans Unicode"/>
                <a:cs typeface="Lucida Sans Unicode"/>
              </a:rPr>
              <a:t>f</a:t>
            </a:r>
            <a:r>
              <a:rPr dirty="0" sz="3200" spc="-165">
                <a:latin typeface="Lucida Sans Unicode"/>
                <a:cs typeface="Lucida Sans Unicode"/>
              </a:rPr>
              <a:t> </a:t>
            </a:r>
            <a:r>
              <a:rPr dirty="0" sz="3200" spc="15">
                <a:latin typeface="Lucida Sans Unicode"/>
                <a:cs typeface="Lucida Sans Unicode"/>
              </a:rPr>
              <a:t>O</a:t>
            </a:r>
            <a:r>
              <a:rPr dirty="0" sz="3200" spc="-165">
                <a:latin typeface="Lucida Sans Unicode"/>
                <a:cs typeface="Lucida Sans Unicode"/>
              </a:rPr>
              <a:t>u</a:t>
            </a:r>
            <a:r>
              <a:rPr dirty="0" sz="3200" spc="-150">
                <a:latin typeface="Lucida Sans Unicode"/>
                <a:cs typeface="Lucida Sans Unicode"/>
              </a:rPr>
              <a:t>r</a:t>
            </a:r>
            <a:r>
              <a:rPr dirty="0" sz="3200" spc="-165">
                <a:latin typeface="Lucida Sans Unicode"/>
                <a:cs typeface="Lucida Sans Unicode"/>
              </a:rPr>
              <a:t> </a:t>
            </a:r>
            <a:r>
              <a:rPr dirty="0" sz="3200" spc="75">
                <a:latin typeface="Lucida Sans Unicode"/>
                <a:cs typeface="Lucida Sans Unicode"/>
              </a:rPr>
              <a:t>P</a:t>
            </a:r>
            <a:r>
              <a:rPr dirty="0" sz="3200" spc="-155">
                <a:latin typeface="Lucida Sans Unicode"/>
                <a:cs typeface="Lucida Sans Unicode"/>
              </a:rPr>
              <a:t>r</a:t>
            </a:r>
            <a:r>
              <a:rPr dirty="0" sz="3200" spc="-80">
                <a:latin typeface="Lucida Sans Unicode"/>
                <a:cs typeface="Lucida Sans Unicode"/>
              </a:rPr>
              <a:t>o</a:t>
            </a:r>
            <a:r>
              <a:rPr dirty="0" sz="3200" spc="-204">
                <a:latin typeface="Lucida Sans Unicode"/>
                <a:cs typeface="Lucida Sans Unicode"/>
              </a:rPr>
              <a:t>j</a:t>
            </a:r>
            <a:r>
              <a:rPr dirty="0" sz="3200" spc="30">
                <a:latin typeface="Lucida Sans Unicode"/>
                <a:cs typeface="Lucida Sans Unicode"/>
              </a:rPr>
              <a:t>e</a:t>
            </a:r>
            <a:r>
              <a:rPr dirty="0" sz="3200" spc="175">
                <a:latin typeface="Lucida Sans Unicode"/>
                <a:cs typeface="Lucida Sans Unicode"/>
              </a:rPr>
              <a:t>c</a:t>
            </a:r>
            <a:r>
              <a:rPr dirty="0" sz="3200" spc="40">
                <a:latin typeface="Lucida Sans Unicode"/>
                <a:cs typeface="Lucida Sans Unicode"/>
              </a:rPr>
              <a:t>t</a:t>
            </a:r>
            <a:endParaRPr sz="3200">
              <a:latin typeface="Lucida Sans Unicode"/>
              <a:cs typeface="Lucida Sans Unicode"/>
            </a:endParaRPr>
          </a:p>
        </p:txBody>
      </p:sp>
      <p:grpSp>
        <p:nvGrpSpPr>
          <p:cNvPr id="52" name="object 52"/>
          <p:cNvGrpSpPr/>
          <p:nvPr/>
        </p:nvGrpSpPr>
        <p:grpSpPr>
          <a:xfrm>
            <a:off x="9380423" y="7779935"/>
            <a:ext cx="6749415" cy="889000"/>
            <a:chOff x="9380423" y="7779935"/>
            <a:chExt cx="6749415" cy="889000"/>
          </a:xfrm>
        </p:grpSpPr>
        <p:sp>
          <p:nvSpPr>
            <p:cNvPr id="53" name="object 53"/>
            <p:cNvSpPr/>
            <p:nvPr/>
          </p:nvSpPr>
          <p:spPr>
            <a:xfrm>
              <a:off x="9824597" y="7782912"/>
              <a:ext cx="6305550" cy="885825"/>
            </a:xfrm>
            <a:custGeom>
              <a:avLst/>
              <a:gdLst/>
              <a:ahLst/>
              <a:cxnLst/>
              <a:rect l="l" t="t" r="r" b="b"/>
              <a:pathLst>
                <a:path w="6305550" h="885825">
                  <a:moveTo>
                    <a:pt x="0" y="0"/>
                  </a:moveTo>
                  <a:lnTo>
                    <a:pt x="5860582" y="0"/>
                  </a:lnTo>
                  <a:lnTo>
                    <a:pt x="5908974" y="2599"/>
                  </a:lnTo>
                  <a:lnTo>
                    <a:pt x="5955864" y="10218"/>
                  </a:lnTo>
                  <a:lnTo>
                    <a:pt x="6000980" y="22586"/>
                  </a:lnTo>
                  <a:lnTo>
                    <a:pt x="6044049" y="39433"/>
                  </a:lnTo>
                  <a:lnTo>
                    <a:pt x="6084799" y="60489"/>
                  </a:lnTo>
                  <a:lnTo>
                    <a:pt x="6122960" y="85485"/>
                  </a:lnTo>
                  <a:lnTo>
                    <a:pt x="6158257" y="114150"/>
                  </a:lnTo>
                  <a:lnTo>
                    <a:pt x="6190421" y="146214"/>
                  </a:lnTo>
                  <a:lnTo>
                    <a:pt x="6219179" y="181408"/>
                  </a:lnTo>
                  <a:lnTo>
                    <a:pt x="6244258" y="219461"/>
                  </a:lnTo>
                  <a:lnTo>
                    <a:pt x="6265387" y="260104"/>
                  </a:lnTo>
                  <a:lnTo>
                    <a:pt x="6282294" y="303066"/>
                  </a:lnTo>
                  <a:lnTo>
                    <a:pt x="6294708" y="348078"/>
                  </a:lnTo>
                  <a:lnTo>
                    <a:pt x="6302355" y="394869"/>
                  </a:lnTo>
                  <a:lnTo>
                    <a:pt x="6304965" y="443170"/>
                  </a:lnTo>
                  <a:lnTo>
                    <a:pt x="6302355" y="491375"/>
                  </a:lnTo>
                  <a:lnTo>
                    <a:pt x="6294708" y="538082"/>
                  </a:lnTo>
                  <a:lnTo>
                    <a:pt x="6282294" y="583022"/>
                  </a:lnTo>
                  <a:lnTo>
                    <a:pt x="6265387" y="625924"/>
                  </a:lnTo>
                  <a:lnTo>
                    <a:pt x="6244258" y="666516"/>
                  </a:lnTo>
                  <a:lnTo>
                    <a:pt x="6219179" y="704527"/>
                  </a:lnTo>
                  <a:lnTo>
                    <a:pt x="6190421" y="739688"/>
                  </a:lnTo>
                  <a:lnTo>
                    <a:pt x="6158257" y="771726"/>
                  </a:lnTo>
                  <a:lnTo>
                    <a:pt x="6122960" y="800372"/>
                  </a:lnTo>
                  <a:lnTo>
                    <a:pt x="6084799" y="825354"/>
                  </a:lnTo>
                  <a:lnTo>
                    <a:pt x="6044049" y="846401"/>
                  </a:lnTo>
                  <a:lnTo>
                    <a:pt x="6000980" y="863242"/>
                  </a:lnTo>
                  <a:lnTo>
                    <a:pt x="5955864" y="875607"/>
                  </a:lnTo>
                  <a:lnTo>
                    <a:pt x="5908974" y="883225"/>
                  </a:lnTo>
                  <a:lnTo>
                    <a:pt x="5860582" y="885824"/>
                  </a:lnTo>
                  <a:lnTo>
                    <a:pt x="0" y="8858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/>
            <p:cNvSpPr/>
            <p:nvPr/>
          </p:nvSpPr>
          <p:spPr>
            <a:xfrm>
              <a:off x="9380423" y="7779935"/>
              <a:ext cx="895350" cy="885825"/>
            </a:xfrm>
            <a:custGeom>
              <a:avLst/>
              <a:gdLst/>
              <a:ahLst/>
              <a:cxnLst/>
              <a:rect l="l" t="t" r="r" b="b"/>
              <a:pathLst>
                <a:path w="895350" h="885825">
                  <a:moveTo>
                    <a:pt x="447650" y="885824"/>
                  </a:moveTo>
                  <a:lnTo>
                    <a:pt x="398873" y="883226"/>
                  </a:lnTo>
                  <a:lnTo>
                    <a:pt x="351618" y="875609"/>
                  </a:lnTo>
                  <a:lnTo>
                    <a:pt x="306158" y="863245"/>
                  </a:lnTo>
                  <a:lnTo>
                    <a:pt x="262765" y="846403"/>
                  </a:lnTo>
                  <a:lnTo>
                    <a:pt x="221712" y="825354"/>
                  </a:lnTo>
                  <a:lnTo>
                    <a:pt x="183273" y="800368"/>
                  </a:lnTo>
                  <a:lnTo>
                    <a:pt x="147721" y="771715"/>
                  </a:lnTo>
                  <a:lnTo>
                    <a:pt x="115329" y="739666"/>
                  </a:lnTo>
                  <a:lnTo>
                    <a:pt x="86370" y="704490"/>
                  </a:lnTo>
                  <a:lnTo>
                    <a:pt x="61117" y="666458"/>
                  </a:lnTo>
                  <a:lnTo>
                    <a:pt x="39843" y="625840"/>
                  </a:lnTo>
                  <a:lnTo>
                    <a:pt x="22821" y="582907"/>
                  </a:lnTo>
                  <a:lnTo>
                    <a:pt x="10324" y="537927"/>
                  </a:lnTo>
                  <a:lnTo>
                    <a:pt x="2626" y="491172"/>
                  </a:lnTo>
                  <a:lnTo>
                    <a:pt x="0" y="442912"/>
                  </a:lnTo>
                  <a:lnTo>
                    <a:pt x="2626" y="394652"/>
                  </a:lnTo>
                  <a:lnTo>
                    <a:pt x="10324" y="347897"/>
                  </a:lnTo>
                  <a:lnTo>
                    <a:pt x="22821" y="302917"/>
                  </a:lnTo>
                  <a:lnTo>
                    <a:pt x="39843" y="259984"/>
                  </a:lnTo>
                  <a:lnTo>
                    <a:pt x="61117" y="219366"/>
                  </a:lnTo>
                  <a:lnTo>
                    <a:pt x="86370" y="181334"/>
                  </a:lnTo>
                  <a:lnTo>
                    <a:pt x="115329" y="146158"/>
                  </a:lnTo>
                  <a:lnTo>
                    <a:pt x="147721" y="114109"/>
                  </a:lnTo>
                  <a:lnTo>
                    <a:pt x="183273" y="85456"/>
                  </a:lnTo>
                  <a:lnTo>
                    <a:pt x="221712" y="60470"/>
                  </a:lnTo>
                  <a:lnTo>
                    <a:pt x="262765" y="39421"/>
                  </a:lnTo>
                  <a:lnTo>
                    <a:pt x="306158" y="22579"/>
                  </a:lnTo>
                  <a:lnTo>
                    <a:pt x="351618" y="10215"/>
                  </a:lnTo>
                  <a:lnTo>
                    <a:pt x="398873" y="2598"/>
                  </a:lnTo>
                  <a:lnTo>
                    <a:pt x="447650" y="0"/>
                  </a:lnTo>
                  <a:lnTo>
                    <a:pt x="496426" y="2598"/>
                  </a:lnTo>
                  <a:lnTo>
                    <a:pt x="543681" y="10215"/>
                  </a:lnTo>
                  <a:lnTo>
                    <a:pt x="589142" y="22579"/>
                  </a:lnTo>
                  <a:lnTo>
                    <a:pt x="632535" y="39421"/>
                  </a:lnTo>
                  <a:lnTo>
                    <a:pt x="673588" y="60470"/>
                  </a:lnTo>
                  <a:lnTo>
                    <a:pt x="712026" y="85456"/>
                  </a:lnTo>
                  <a:lnTo>
                    <a:pt x="747578" y="114109"/>
                  </a:lnTo>
                  <a:lnTo>
                    <a:pt x="779971" y="146158"/>
                  </a:lnTo>
                  <a:lnTo>
                    <a:pt x="808930" y="181334"/>
                  </a:lnTo>
                  <a:lnTo>
                    <a:pt x="834183" y="219366"/>
                  </a:lnTo>
                  <a:lnTo>
                    <a:pt x="855457" y="259984"/>
                  </a:lnTo>
                  <a:lnTo>
                    <a:pt x="872479" y="302917"/>
                  </a:lnTo>
                  <a:lnTo>
                    <a:pt x="884975" y="347897"/>
                  </a:lnTo>
                  <a:lnTo>
                    <a:pt x="892674" y="394652"/>
                  </a:lnTo>
                  <a:lnTo>
                    <a:pt x="895300" y="442912"/>
                  </a:lnTo>
                  <a:lnTo>
                    <a:pt x="892674" y="491172"/>
                  </a:lnTo>
                  <a:lnTo>
                    <a:pt x="884975" y="537927"/>
                  </a:lnTo>
                  <a:lnTo>
                    <a:pt x="872479" y="582907"/>
                  </a:lnTo>
                  <a:lnTo>
                    <a:pt x="855457" y="625840"/>
                  </a:lnTo>
                  <a:lnTo>
                    <a:pt x="834183" y="666458"/>
                  </a:lnTo>
                  <a:lnTo>
                    <a:pt x="808930" y="704490"/>
                  </a:lnTo>
                  <a:lnTo>
                    <a:pt x="779971" y="739666"/>
                  </a:lnTo>
                  <a:lnTo>
                    <a:pt x="747578" y="771715"/>
                  </a:lnTo>
                  <a:lnTo>
                    <a:pt x="712026" y="800368"/>
                  </a:lnTo>
                  <a:lnTo>
                    <a:pt x="673588" y="825354"/>
                  </a:lnTo>
                  <a:lnTo>
                    <a:pt x="632535" y="846403"/>
                  </a:lnTo>
                  <a:lnTo>
                    <a:pt x="589142" y="863245"/>
                  </a:lnTo>
                  <a:lnTo>
                    <a:pt x="543681" y="875609"/>
                  </a:lnTo>
                  <a:lnTo>
                    <a:pt x="496426" y="883226"/>
                  </a:lnTo>
                  <a:lnTo>
                    <a:pt x="447650" y="885824"/>
                  </a:lnTo>
                  <a:close/>
                </a:path>
              </a:pathLst>
            </a:custGeom>
            <a:solidFill>
              <a:srgbClr val="B3E3C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5" name="object 55"/>
          <p:cNvSpPr txBox="1"/>
          <p:nvPr/>
        </p:nvSpPr>
        <p:spPr>
          <a:xfrm>
            <a:off x="9663138" y="7973641"/>
            <a:ext cx="329565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985">
                <a:solidFill>
                  <a:srgbClr val="FFFFFF"/>
                </a:solidFill>
                <a:latin typeface="Lucida Sans Unicode"/>
                <a:cs typeface="Lucida Sans Unicode"/>
              </a:rPr>
              <a:t>1</a:t>
            </a:r>
            <a:r>
              <a:rPr dirty="0" sz="2800" spc="-170">
                <a:solidFill>
                  <a:srgbClr val="FFFFFF"/>
                </a:solidFill>
                <a:latin typeface="Lucida Sans Unicode"/>
                <a:cs typeface="Lucida Sans Unicode"/>
              </a:rPr>
              <a:t>2</a:t>
            </a:r>
            <a:endParaRPr sz="2800">
              <a:latin typeface="Lucida Sans Unicode"/>
              <a:cs typeface="Lucida Sans Unicode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10394800" y="7996204"/>
            <a:ext cx="2141220" cy="513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 spc="-30">
                <a:latin typeface="Lucida Sans Unicode"/>
                <a:cs typeface="Lucida Sans Unicode"/>
              </a:rPr>
              <a:t>References</a:t>
            </a:r>
            <a:endParaRPr sz="32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0F2A2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265233" y="578835"/>
            <a:ext cx="5366439" cy="5238522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016000" y="471927"/>
            <a:ext cx="5358130" cy="15189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800" spc="-780"/>
              <a:t>Introduction</a:t>
            </a:r>
            <a:endParaRPr sz="9800"/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94764" y="2585461"/>
            <a:ext cx="123824" cy="12382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413337" y="8886757"/>
            <a:ext cx="123824" cy="123824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7714069" y="8578687"/>
            <a:ext cx="10168255" cy="17113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>
              <a:lnSpc>
                <a:spcPct val="122900"/>
              </a:lnSpc>
              <a:spcBef>
                <a:spcPts val="100"/>
              </a:spcBef>
            </a:pPr>
            <a:r>
              <a:rPr dirty="0" sz="3000" spc="-60">
                <a:solidFill>
                  <a:srgbClr val="FFFFFF"/>
                </a:solidFill>
                <a:latin typeface="Verdana"/>
                <a:cs typeface="Verdana"/>
              </a:rPr>
              <a:t>Cyberbullies</a:t>
            </a:r>
            <a:r>
              <a:rPr dirty="0" sz="3000" spc="-21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00" spc="-50">
                <a:solidFill>
                  <a:srgbClr val="FFFFFF"/>
                </a:solidFill>
                <a:latin typeface="Verdana"/>
                <a:cs typeface="Verdana"/>
              </a:rPr>
              <a:t>can</a:t>
            </a:r>
            <a:r>
              <a:rPr dirty="0" sz="3000" spc="-21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00" spc="-90">
                <a:solidFill>
                  <a:srgbClr val="FFFFFF"/>
                </a:solidFill>
                <a:latin typeface="Verdana"/>
                <a:cs typeface="Verdana"/>
              </a:rPr>
              <a:t>communicate</a:t>
            </a:r>
            <a:r>
              <a:rPr dirty="0" sz="3000" spc="-21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00" spc="-160">
                <a:solidFill>
                  <a:srgbClr val="FFFFFF"/>
                </a:solidFill>
                <a:latin typeface="Verdana"/>
                <a:cs typeface="Verdana"/>
              </a:rPr>
              <a:t>with</a:t>
            </a:r>
            <a:r>
              <a:rPr dirty="0" sz="3000" spc="-21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00" spc="-155">
                <a:solidFill>
                  <a:srgbClr val="FFFFFF"/>
                </a:solidFill>
                <a:latin typeface="Verdana"/>
                <a:cs typeface="Verdana"/>
              </a:rPr>
              <a:t>their</a:t>
            </a:r>
            <a:r>
              <a:rPr dirty="0" sz="3000" spc="-21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00" spc="-120">
                <a:solidFill>
                  <a:srgbClr val="FFFFFF"/>
                </a:solidFill>
                <a:latin typeface="Verdana"/>
                <a:cs typeface="Verdana"/>
              </a:rPr>
              <a:t>victims</a:t>
            </a:r>
            <a:r>
              <a:rPr dirty="0" sz="3000" spc="-21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00" spc="-150">
                <a:solidFill>
                  <a:srgbClr val="FFFFFF"/>
                </a:solidFill>
                <a:latin typeface="Verdana"/>
                <a:cs typeface="Verdana"/>
              </a:rPr>
              <a:t>through </a:t>
            </a:r>
            <a:r>
              <a:rPr dirty="0" sz="3000" spc="-104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00" spc="-155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3000" spc="5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3000" spc="-160">
                <a:solidFill>
                  <a:srgbClr val="FFFFFF"/>
                </a:solidFill>
                <a:latin typeface="Verdana"/>
                <a:cs typeface="Verdana"/>
              </a:rPr>
              <a:t>x</a:t>
            </a:r>
            <a:r>
              <a:rPr dirty="0" sz="3000" spc="-15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3000" spc="-22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00" spc="-260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dirty="0" sz="3000" spc="5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3000" spc="55">
                <a:solidFill>
                  <a:srgbClr val="FFFFFF"/>
                </a:solidFill>
                <a:latin typeface="Verdana"/>
                <a:cs typeface="Verdana"/>
              </a:rPr>
              <a:t>ss</a:t>
            </a:r>
            <a:r>
              <a:rPr dirty="0" sz="3000" spc="-13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3000" spc="-15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dirty="0" sz="3000" spc="-204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3000" spc="-235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3000" spc="-15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dirty="0" sz="3000" spc="-155">
                <a:solidFill>
                  <a:srgbClr val="FFFFFF"/>
                </a:solidFill>
                <a:latin typeface="Verdana"/>
                <a:cs typeface="Verdana"/>
              </a:rPr>
              <a:t>,</a:t>
            </a:r>
            <a:r>
              <a:rPr dirty="0" sz="3000" spc="-22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00" spc="55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3000" spc="45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3000" spc="20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dirty="0" sz="3000" spc="-204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3000" spc="-13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3000" spc="-4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dirty="0" sz="3000" spc="-22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00" spc="-235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3000" spc="5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3000" spc="-155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3000" spc="-50">
                <a:solidFill>
                  <a:srgbClr val="FFFFFF"/>
                </a:solidFill>
                <a:latin typeface="Verdana"/>
                <a:cs typeface="Verdana"/>
              </a:rPr>
              <a:t>w</a:t>
            </a:r>
            <a:r>
              <a:rPr dirty="0" sz="3000" spc="45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3000" spc="-254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3000" spc="-175">
                <a:solidFill>
                  <a:srgbClr val="FFFFFF"/>
                </a:solidFill>
                <a:latin typeface="Verdana"/>
                <a:cs typeface="Verdana"/>
              </a:rPr>
              <a:t>k</a:t>
            </a:r>
            <a:r>
              <a:rPr dirty="0" sz="3000" spc="-204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3000" spc="-235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3000" spc="-10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dirty="0" sz="3000" spc="-22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00" spc="-50">
                <a:solidFill>
                  <a:srgbClr val="FFFFFF"/>
                </a:solidFill>
                <a:latin typeface="Verdana"/>
                <a:cs typeface="Verdana"/>
              </a:rPr>
              <a:t>w</a:t>
            </a:r>
            <a:r>
              <a:rPr dirty="0" sz="3000" spc="5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3000" spc="-10">
                <a:solidFill>
                  <a:srgbClr val="FFFFFF"/>
                </a:solidFill>
                <a:latin typeface="Verdana"/>
                <a:cs typeface="Verdana"/>
              </a:rPr>
              <a:t>b</a:t>
            </a:r>
            <a:r>
              <a:rPr dirty="0" sz="3000" spc="55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3000" spc="-204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3000" spc="-155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3000" spc="5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3000" spc="55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3000" spc="-155">
                <a:solidFill>
                  <a:srgbClr val="FFFFFF"/>
                </a:solidFill>
                <a:latin typeface="Verdana"/>
                <a:cs typeface="Verdana"/>
              </a:rPr>
              <a:t>,</a:t>
            </a:r>
            <a:r>
              <a:rPr dirty="0" sz="3000" spc="-22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00" spc="-13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3000" spc="-235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3000" spc="-5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dirty="0" sz="3000" spc="-22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00" spc="-204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3000" spc="-235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3000" spc="55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3000" spc="-155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3000" spc="-13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3000" spc="-235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3000" spc="-135">
                <a:solidFill>
                  <a:srgbClr val="FFFFFF"/>
                </a:solidFill>
                <a:latin typeface="Verdana"/>
                <a:cs typeface="Verdana"/>
              </a:rPr>
              <a:t>t  </a:t>
            </a:r>
            <a:r>
              <a:rPr dirty="0" sz="3000" spc="-260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dirty="0" sz="3000" spc="5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3000" spc="55">
                <a:solidFill>
                  <a:srgbClr val="FFFFFF"/>
                </a:solidFill>
                <a:latin typeface="Verdana"/>
                <a:cs typeface="Verdana"/>
              </a:rPr>
              <a:t>ss</a:t>
            </a:r>
            <a:r>
              <a:rPr dirty="0" sz="3000" spc="-13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3000" spc="-15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dirty="0" sz="3000" spc="-204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3000" spc="-235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3000" spc="-10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dirty="0" sz="3000" spc="-22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00" spc="45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3000" spc="-265">
                <a:solidFill>
                  <a:srgbClr val="FFFFFF"/>
                </a:solidFill>
                <a:latin typeface="Verdana"/>
                <a:cs typeface="Verdana"/>
              </a:rPr>
              <a:t>v</a:t>
            </a:r>
            <a:r>
              <a:rPr dirty="0" sz="3000" spc="5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3000" spc="-25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3000" spc="-22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00" spc="-155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3000" spc="-229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dirty="0" sz="3000" spc="6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3000" spc="-22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00" spc="-585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3000" spc="-235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3000" spc="-155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3000" spc="5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3000" spc="-254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3000" spc="-235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3000" spc="5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3000" spc="-155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3000" spc="-254">
                <a:solidFill>
                  <a:srgbClr val="FFFFFF"/>
                </a:solidFill>
                <a:latin typeface="Verdana"/>
                <a:cs typeface="Verdana"/>
              </a:rPr>
              <a:t>.</a:t>
            </a:r>
            <a:endParaRPr sz="3000">
              <a:latin typeface="Verdana"/>
              <a:cs typeface="Verdana"/>
            </a:endParaRP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231472" y="6473923"/>
            <a:ext cx="123824" cy="123824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94764" y="4667757"/>
            <a:ext cx="123824" cy="123824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1295496" y="2277391"/>
            <a:ext cx="15521940" cy="50380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4951095">
              <a:lnSpc>
                <a:spcPct val="122900"/>
              </a:lnSpc>
              <a:spcBef>
                <a:spcPts val="100"/>
              </a:spcBef>
            </a:pPr>
            <a:r>
              <a:rPr dirty="0" sz="3000" spc="25">
                <a:solidFill>
                  <a:srgbClr val="FFFFFF"/>
                </a:solidFill>
                <a:latin typeface="Verdana"/>
                <a:cs typeface="Verdana"/>
              </a:rPr>
              <a:t>People</a:t>
            </a:r>
            <a:r>
              <a:rPr dirty="0" sz="3000" spc="-22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00" spc="-30">
                <a:solidFill>
                  <a:srgbClr val="FFFFFF"/>
                </a:solidFill>
                <a:latin typeface="Verdana"/>
                <a:cs typeface="Verdana"/>
              </a:rPr>
              <a:t>spend</a:t>
            </a:r>
            <a:r>
              <a:rPr dirty="0" sz="3000" spc="-21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00" spc="-105">
                <a:solidFill>
                  <a:srgbClr val="FFFFFF"/>
                </a:solidFill>
                <a:latin typeface="Verdana"/>
                <a:cs typeface="Verdana"/>
              </a:rPr>
              <a:t>more</a:t>
            </a:r>
            <a:r>
              <a:rPr dirty="0" sz="3000" spc="-22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00" spc="-140">
                <a:solidFill>
                  <a:srgbClr val="FFFFFF"/>
                </a:solidFill>
                <a:latin typeface="Verdana"/>
                <a:cs typeface="Verdana"/>
              </a:rPr>
              <a:t>time</a:t>
            </a:r>
            <a:r>
              <a:rPr dirty="0" sz="3000" spc="-21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00" spc="-90">
                <a:solidFill>
                  <a:srgbClr val="FFFFFF"/>
                </a:solidFill>
                <a:latin typeface="Verdana"/>
                <a:cs typeface="Verdana"/>
              </a:rPr>
              <a:t>on</a:t>
            </a:r>
            <a:r>
              <a:rPr dirty="0" sz="3000" spc="-21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00" spc="-10">
                <a:solidFill>
                  <a:srgbClr val="FFFFFF"/>
                </a:solidFill>
                <a:latin typeface="Verdana"/>
                <a:cs typeface="Verdana"/>
              </a:rPr>
              <a:t>social</a:t>
            </a:r>
            <a:r>
              <a:rPr dirty="0" sz="3000" spc="-22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00" spc="-120">
                <a:solidFill>
                  <a:srgbClr val="FFFFFF"/>
                </a:solidFill>
                <a:latin typeface="Verdana"/>
                <a:cs typeface="Verdana"/>
              </a:rPr>
              <a:t>media,</a:t>
            </a:r>
            <a:r>
              <a:rPr dirty="0" sz="3000" spc="-21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00" spc="-165">
                <a:solidFill>
                  <a:srgbClr val="FFFFFF"/>
                </a:solidFill>
                <a:latin typeface="Verdana"/>
                <a:cs typeface="Verdana"/>
              </a:rPr>
              <a:t>that</a:t>
            </a:r>
            <a:r>
              <a:rPr dirty="0" sz="3000" spc="-21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00" spc="-5">
                <a:solidFill>
                  <a:srgbClr val="FFFFFF"/>
                </a:solidFill>
                <a:latin typeface="Verdana"/>
                <a:cs typeface="Verdana"/>
              </a:rPr>
              <a:t>keeps</a:t>
            </a:r>
            <a:r>
              <a:rPr dirty="0" sz="3000" spc="-22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00" spc="-145">
                <a:solidFill>
                  <a:srgbClr val="FFFFFF"/>
                </a:solidFill>
                <a:latin typeface="Verdana"/>
                <a:cs typeface="Verdana"/>
              </a:rPr>
              <a:t>them </a:t>
            </a:r>
            <a:r>
              <a:rPr dirty="0" sz="3000" spc="-104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00" spc="-80">
                <a:solidFill>
                  <a:srgbClr val="FFFFFF"/>
                </a:solidFill>
                <a:latin typeface="Verdana"/>
                <a:cs typeface="Verdana"/>
              </a:rPr>
              <a:t>constantly </a:t>
            </a:r>
            <a:r>
              <a:rPr dirty="0" sz="3000" spc="-10">
                <a:solidFill>
                  <a:srgbClr val="FFFFFF"/>
                </a:solidFill>
                <a:latin typeface="Verdana"/>
                <a:cs typeface="Verdana"/>
              </a:rPr>
              <a:t>connected </a:t>
            </a:r>
            <a:r>
              <a:rPr dirty="0" sz="3000" spc="-50">
                <a:solidFill>
                  <a:srgbClr val="FFFFFF"/>
                </a:solidFill>
                <a:latin typeface="Verdana"/>
                <a:cs typeface="Verdana"/>
              </a:rPr>
              <a:t>to </a:t>
            </a:r>
            <a:r>
              <a:rPr dirty="0" sz="3000" spc="-105">
                <a:solidFill>
                  <a:srgbClr val="FFFFFF"/>
                </a:solidFill>
                <a:latin typeface="Verdana"/>
                <a:cs typeface="Verdana"/>
              </a:rPr>
              <a:t>other </a:t>
            </a:r>
            <a:r>
              <a:rPr dirty="0" sz="3000" spc="-10">
                <a:solidFill>
                  <a:srgbClr val="FFFFFF"/>
                </a:solidFill>
                <a:latin typeface="Verdana"/>
                <a:cs typeface="Verdana"/>
              </a:rPr>
              <a:t>people, </a:t>
            </a:r>
            <a:r>
              <a:rPr dirty="0" sz="3000" spc="-155">
                <a:solidFill>
                  <a:srgbClr val="FFFFFF"/>
                </a:solidFill>
                <a:latin typeface="Verdana"/>
                <a:cs typeface="Verdana"/>
              </a:rPr>
              <a:t>giving </a:t>
            </a:r>
            <a:r>
              <a:rPr dirty="0" sz="3000" spc="-105">
                <a:solidFill>
                  <a:srgbClr val="FFFFFF"/>
                </a:solidFill>
                <a:latin typeface="Verdana"/>
                <a:cs typeface="Verdana"/>
              </a:rPr>
              <a:t>room </a:t>
            </a:r>
            <a:r>
              <a:rPr dirty="0" sz="3000" spc="-80">
                <a:solidFill>
                  <a:srgbClr val="FFFFFF"/>
                </a:solidFill>
                <a:latin typeface="Verdana"/>
                <a:cs typeface="Verdana"/>
              </a:rPr>
              <a:t>for </a:t>
            </a:r>
            <a:r>
              <a:rPr dirty="0" sz="3000" spc="-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00" spc="-85">
                <a:solidFill>
                  <a:srgbClr val="FFFFFF"/>
                </a:solidFill>
                <a:latin typeface="Verdana"/>
                <a:cs typeface="Verdana"/>
              </a:rPr>
              <a:t>cyberbullying</a:t>
            </a:r>
            <a:r>
              <a:rPr dirty="0" sz="3000" spc="-22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00" spc="-12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dirty="0" sz="3000" spc="-22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00" spc="-90">
                <a:solidFill>
                  <a:srgbClr val="FFFFFF"/>
                </a:solidFill>
                <a:latin typeface="Verdana"/>
                <a:cs typeface="Verdana"/>
              </a:rPr>
              <a:t>creating</a:t>
            </a:r>
            <a:r>
              <a:rPr dirty="0" sz="3000" spc="-21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00" spc="-11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dirty="0" sz="3000" spc="-22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00" spc="-35">
                <a:solidFill>
                  <a:srgbClr val="FFFFFF"/>
                </a:solidFill>
                <a:latin typeface="Verdana"/>
                <a:cs typeface="Verdana"/>
              </a:rPr>
              <a:t>need</a:t>
            </a:r>
            <a:r>
              <a:rPr dirty="0" sz="3000" spc="-22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00" spc="5">
                <a:solidFill>
                  <a:srgbClr val="FFFFFF"/>
                </a:solidFill>
                <a:latin typeface="Verdana"/>
                <a:cs typeface="Verdana"/>
              </a:rPr>
              <a:t>of</a:t>
            </a:r>
            <a:r>
              <a:rPr dirty="0" sz="3000" spc="-21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00" spc="-80">
                <a:solidFill>
                  <a:srgbClr val="FFFFFF"/>
                </a:solidFill>
                <a:latin typeface="Verdana"/>
                <a:cs typeface="Verdana"/>
              </a:rPr>
              <a:t>cybersecurity.</a:t>
            </a:r>
            <a:endParaRPr sz="3000">
              <a:latin typeface="Verdana"/>
              <a:cs typeface="Verdana"/>
            </a:endParaRPr>
          </a:p>
          <a:p>
            <a:pPr marL="13335" marR="5575300">
              <a:lnSpc>
                <a:spcPct val="125000"/>
              </a:lnSpc>
              <a:spcBef>
                <a:spcPts val="3045"/>
              </a:spcBef>
            </a:pPr>
            <a:r>
              <a:rPr dirty="0" sz="3000" spc="-295">
                <a:solidFill>
                  <a:srgbClr val="FFFFFF"/>
                </a:solidFill>
                <a:latin typeface="Verdana"/>
                <a:cs typeface="Verdana"/>
              </a:rPr>
              <a:t>85%</a:t>
            </a:r>
            <a:r>
              <a:rPr dirty="0" sz="3000" spc="-21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00" spc="10">
                <a:solidFill>
                  <a:srgbClr val="FFFFFF"/>
                </a:solidFill>
                <a:latin typeface="Verdana"/>
                <a:cs typeface="Verdana"/>
              </a:rPr>
              <a:t>of</a:t>
            </a:r>
            <a:r>
              <a:rPr dirty="0" sz="3000" spc="-20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00" spc="-225">
                <a:solidFill>
                  <a:srgbClr val="FFFFFF"/>
                </a:solidFill>
                <a:latin typeface="Verdana"/>
                <a:cs typeface="Verdana"/>
              </a:rPr>
              <a:t>Indian</a:t>
            </a:r>
            <a:r>
              <a:rPr dirty="0" sz="3000" spc="-21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00" spc="-85">
                <a:solidFill>
                  <a:srgbClr val="FFFFFF"/>
                </a:solidFill>
                <a:latin typeface="Verdana"/>
                <a:cs typeface="Verdana"/>
              </a:rPr>
              <a:t>children</a:t>
            </a:r>
            <a:r>
              <a:rPr dirty="0" sz="3000" spc="-20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00" spc="-100">
                <a:solidFill>
                  <a:srgbClr val="FFFFFF"/>
                </a:solidFill>
                <a:latin typeface="Verdana"/>
                <a:cs typeface="Verdana"/>
              </a:rPr>
              <a:t>are</a:t>
            </a:r>
            <a:r>
              <a:rPr dirty="0" sz="3000" spc="-21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00" spc="-50">
                <a:solidFill>
                  <a:srgbClr val="FFFFFF"/>
                </a:solidFill>
                <a:latin typeface="Verdana"/>
                <a:cs typeface="Verdana"/>
              </a:rPr>
              <a:t>cyberbullied</a:t>
            </a:r>
            <a:r>
              <a:rPr dirty="0" sz="3000" spc="-20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00" spc="-165">
                <a:solidFill>
                  <a:srgbClr val="FFFFFF"/>
                </a:solidFill>
                <a:latin typeface="Verdana"/>
                <a:cs typeface="Verdana"/>
              </a:rPr>
              <a:t>making</a:t>
            </a:r>
            <a:r>
              <a:rPr dirty="0" sz="3000" spc="-21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00" spc="-175">
                <a:solidFill>
                  <a:srgbClr val="FFFFFF"/>
                </a:solidFill>
                <a:latin typeface="Verdana"/>
                <a:cs typeface="Verdana"/>
              </a:rPr>
              <a:t>it</a:t>
            </a:r>
            <a:r>
              <a:rPr dirty="0" sz="3000" spc="-20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00" spc="-25">
                <a:solidFill>
                  <a:srgbClr val="FFFFFF"/>
                </a:solidFill>
                <a:latin typeface="Verdana"/>
                <a:cs typeface="Verdana"/>
              </a:rPr>
              <a:t>global </a:t>
            </a:r>
            <a:r>
              <a:rPr dirty="0" sz="3000" spc="-104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00" spc="-114">
                <a:solidFill>
                  <a:srgbClr val="FFFFFF"/>
                </a:solidFill>
                <a:latin typeface="Verdana"/>
                <a:cs typeface="Verdana"/>
              </a:rPr>
              <a:t>highest.</a:t>
            </a:r>
            <a:endParaRPr sz="30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4350">
              <a:latin typeface="Verdana"/>
              <a:cs typeface="Verdana"/>
            </a:endParaRPr>
          </a:p>
          <a:p>
            <a:pPr marL="5248910" marR="5080">
              <a:lnSpc>
                <a:spcPct val="122900"/>
              </a:lnSpc>
              <a:tabLst>
                <a:tab pos="14492605" algn="l"/>
              </a:tabLst>
            </a:pPr>
            <a:r>
              <a:rPr dirty="0" sz="3000" spc="95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dirty="0" sz="3000" spc="-160">
                <a:solidFill>
                  <a:srgbClr val="FFFFFF"/>
                </a:solidFill>
                <a:latin typeface="Verdana"/>
                <a:cs typeface="Verdana"/>
              </a:rPr>
              <a:t>y</a:t>
            </a:r>
            <a:r>
              <a:rPr dirty="0" sz="3000" spc="-10">
                <a:solidFill>
                  <a:srgbClr val="FFFFFF"/>
                </a:solidFill>
                <a:latin typeface="Verdana"/>
                <a:cs typeface="Verdana"/>
              </a:rPr>
              <a:t>b</a:t>
            </a:r>
            <a:r>
              <a:rPr dirty="0" sz="3000" spc="5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3000" spc="-254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3000" spc="55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3000" spc="-155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3000" spc="-13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3000" spc="-45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dirty="0" sz="3000" spc="-175">
                <a:solidFill>
                  <a:srgbClr val="FFFFFF"/>
                </a:solidFill>
                <a:latin typeface="Verdana"/>
                <a:cs typeface="Verdana"/>
              </a:rPr>
              <a:t>k</a:t>
            </a:r>
            <a:r>
              <a:rPr dirty="0" sz="3000" spc="-204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3000" spc="-235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3000" spc="-15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dirty="0" sz="3000" spc="-155">
                <a:solidFill>
                  <a:srgbClr val="FFFFFF"/>
                </a:solidFill>
                <a:latin typeface="Verdana"/>
                <a:cs typeface="Verdana"/>
              </a:rPr>
              <a:t>,</a:t>
            </a:r>
            <a:r>
              <a:rPr dirty="0" sz="3000" spc="-22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00" spc="-204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3000" spc="-260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dirty="0" sz="3000" spc="-10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dirty="0" sz="3000" spc="5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3000" spc="-254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3000" spc="55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3000" spc="45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3000" spc="-235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3000" spc="-13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3000" spc="-155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3000" spc="-204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3000" spc="45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3000" spc="-235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3000" spc="-155">
                <a:solidFill>
                  <a:srgbClr val="FFFFFF"/>
                </a:solidFill>
                <a:latin typeface="Verdana"/>
                <a:cs typeface="Verdana"/>
              </a:rPr>
              <a:t>,</a:t>
            </a:r>
            <a:r>
              <a:rPr dirty="0" sz="3000" spc="-22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00" spc="-13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3000" spc="-235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3000" spc="-5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dirty="0" sz="3000" spc="-22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00" spc="-229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dirty="0" sz="3000" spc="-13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3000" spc="-254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3000" spc="-13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3000" spc="55">
                <a:solidFill>
                  <a:srgbClr val="FFFFFF"/>
                </a:solidFill>
                <a:latin typeface="Verdana"/>
                <a:cs typeface="Verdana"/>
              </a:rPr>
              <a:t>ss</a:t>
            </a:r>
            <a:r>
              <a:rPr dirty="0" sz="3000" spc="-260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dirty="0" sz="3000" spc="5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3000" spc="-235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3000" spc="-15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3000" spc="-22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00" spc="-13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3000" spc="-254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3000" spc="6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300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dirty="0" sz="3000" spc="-155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3000" spc="-160">
                <a:solidFill>
                  <a:srgbClr val="FFFFFF"/>
                </a:solidFill>
                <a:latin typeface="Verdana"/>
                <a:cs typeface="Verdana"/>
              </a:rPr>
              <a:t>y</a:t>
            </a:r>
            <a:r>
              <a:rPr dirty="0" sz="3000" spc="-10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dirty="0" sz="3000" spc="5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3000" spc="50">
                <a:solidFill>
                  <a:srgbClr val="FFFFFF"/>
                </a:solidFill>
                <a:latin typeface="Verdana"/>
                <a:cs typeface="Verdana"/>
              </a:rPr>
              <a:t>s  </a:t>
            </a:r>
            <a:r>
              <a:rPr dirty="0" sz="3000" spc="5">
                <a:solidFill>
                  <a:srgbClr val="FFFFFF"/>
                </a:solidFill>
                <a:latin typeface="Verdana"/>
                <a:cs typeface="Verdana"/>
              </a:rPr>
              <a:t>of</a:t>
            </a:r>
            <a:r>
              <a:rPr dirty="0" sz="3000" spc="-22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00" spc="-95">
                <a:solidFill>
                  <a:srgbClr val="FFFFFF"/>
                </a:solidFill>
                <a:latin typeface="Verdana"/>
                <a:cs typeface="Verdana"/>
              </a:rPr>
              <a:t>cyberbullying.</a:t>
            </a:r>
            <a:endParaRPr sz="3000">
              <a:latin typeface="Verdana"/>
              <a:cs typeface="Verdana"/>
            </a:endParaRPr>
          </a:p>
        </p:txBody>
      </p:sp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28700" y="6035604"/>
            <a:ext cx="4314824" cy="424814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0A413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16000" y="299529"/>
            <a:ext cx="6729730" cy="131381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450" spc="-844">
                <a:solidFill>
                  <a:srgbClr val="E25B61"/>
                </a:solidFill>
              </a:rPr>
              <a:t>L</a:t>
            </a:r>
            <a:r>
              <a:rPr dirty="0" sz="8450" spc="-390">
                <a:solidFill>
                  <a:srgbClr val="E25B61"/>
                </a:solidFill>
              </a:rPr>
              <a:t>i</a:t>
            </a:r>
            <a:r>
              <a:rPr dirty="0" sz="8450" spc="-425">
                <a:solidFill>
                  <a:srgbClr val="E25B61"/>
                </a:solidFill>
              </a:rPr>
              <a:t>t</a:t>
            </a:r>
            <a:r>
              <a:rPr dirty="0" sz="8450" spc="-844">
                <a:solidFill>
                  <a:srgbClr val="E25B61"/>
                </a:solidFill>
              </a:rPr>
              <a:t>e</a:t>
            </a:r>
            <a:r>
              <a:rPr dirty="0" sz="8450" spc="-509">
                <a:solidFill>
                  <a:srgbClr val="E25B61"/>
                </a:solidFill>
              </a:rPr>
              <a:t>r</a:t>
            </a:r>
            <a:r>
              <a:rPr dirty="0" sz="8450" spc="-844">
                <a:solidFill>
                  <a:srgbClr val="E25B61"/>
                </a:solidFill>
              </a:rPr>
              <a:t>a</a:t>
            </a:r>
            <a:r>
              <a:rPr dirty="0" sz="8450" spc="-425">
                <a:solidFill>
                  <a:srgbClr val="E25B61"/>
                </a:solidFill>
              </a:rPr>
              <a:t>t</a:t>
            </a:r>
            <a:r>
              <a:rPr dirty="0" sz="8450" spc="-844">
                <a:solidFill>
                  <a:srgbClr val="E25B61"/>
                </a:solidFill>
              </a:rPr>
              <a:t>u</a:t>
            </a:r>
            <a:r>
              <a:rPr dirty="0" sz="8450" spc="-509">
                <a:solidFill>
                  <a:srgbClr val="E25B61"/>
                </a:solidFill>
              </a:rPr>
              <a:t>r</a:t>
            </a:r>
            <a:r>
              <a:rPr dirty="0" sz="8450" spc="-844">
                <a:solidFill>
                  <a:srgbClr val="E25B61"/>
                </a:solidFill>
              </a:rPr>
              <a:t>e</a:t>
            </a:r>
            <a:r>
              <a:rPr dirty="0" sz="8450" spc="-320">
                <a:solidFill>
                  <a:srgbClr val="E25B61"/>
                </a:solidFill>
              </a:rPr>
              <a:t> </a:t>
            </a:r>
            <a:r>
              <a:rPr dirty="0" sz="8450" spc="-1015">
                <a:solidFill>
                  <a:srgbClr val="E25B61"/>
                </a:solidFill>
              </a:rPr>
              <a:t>S</a:t>
            </a:r>
            <a:r>
              <a:rPr dirty="0" sz="8450" spc="-844">
                <a:solidFill>
                  <a:srgbClr val="E25B61"/>
                </a:solidFill>
              </a:rPr>
              <a:t>u</a:t>
            </a:r>
            <a:r>
              <a:rPr dirty="0" sz="8450" spc="-509">
                <a:solidFill>
                  <a:srgbClr val="E25B61"/>
                </a:solidFill>
              </a:rPr>
              <a:t>r</a:t>
            </a:r>
            <a:r>
              <a:rPr dirty="0" sz="8450" spc="-790">
                <a:solidFill>
                  <a:srgbClr val="E25B61"/>
                </a:solidFill>
              </a:rPr>
              <a:t>vey</a:t>
            </a:r>
            <a:endParaRPr sz="8450"/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1028700" y="2321810"/>
          <a:ext cx="16249650" cy="67246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118485"/>
                <a:gridCol w="3118485"/>
                <a:gridCol w="3118485"/>
                <a:gridCol w="3418204"/>
                <a:gridCol w="3418204"/>
              </a:tblGrid>
              <a:tr h="1533524">
                <a:tc>
                  <a:txBody>
                    <a:bodyPr/>
                    <a:lstStyle/>
                    <a:p>
                      <a:pPr marL="1006475" marR="796925" indent="-202565">
                        <a:lnSpc>
                          <a:spcPct val="116700"/>
                        </a:lnSpc>
                        <a:spcBef>
                          <a:spcPts val="1045"/>
                        </a:spcBef>
                      </a:pPr>
                      <a:r>
                        <a:rPr dirty="0" sz="3000" spc="254">
                          <a:solidFill>
                            <a:srgbClr val="0A4136"/>
                          </a:solidFill>
                          <a:latin typeface="Lucida Sans Unicode"/>
                          <a:cs typeface="Lucida Sans Unicode"/>
                        </a:rPr>
                        <a:t>Title</a:t>
                      </a:r>
                      <a:r>
                        <a:rPr dirty="0" sz="3000" spc="-45">
                          <a:solidFill>
                            <a:srgbClr val="0A4136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3000" spc="114">
                          <a:solidFill>
                            <a:srgbClr val="0A4136"/>
                          </a:solidFill>
                          <a:latin typeface="Lucida Sans Unicode"/>
                          <a:cs typeface="Lucida Sans Unicode"/>
                        </a:rPr>
                        <a:t>of </a:t>
                      </a:r>
                      <a:r>
                        <a:rPr dirty="0" sz="3000" spc="-935">
                          <a:solidFill>
                            <a:srgbClr val="0A4136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3000" spc="114">
                          <a:solidFill>
                            <a:srgbClr val="0A4136"/>
                          </a:solidFill>
                          <a:latin typeface="Lucida Sans Unicode"/>
                          <a:cs typeface="Lucida Sans Unicode"/>
                        </a:rPr>
                        <a:t>Paper</a:t>
                      </a:r>
                      <a:endParaRPr sz="30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132715">
                    <a:lnL w="38100">
                      <a:solidFill>
                        <a:srgbClr val="0A4136"/>
                      </a:solidFill>
                      <a:prstDash val="solid"/>
                    </a:lnL>
                    <a:lnR w="38100">
                      <a:solidFill>
                        <a:srgbClr val="0A4136"/>
                      </a:solidFill>
                      <a:prstDash val="solid"/>
                    </a:lnR>
                    <a:lnT w="38100">
                      <a:solidFill>
                        <a:srgbClr val="0A4136"/>
                      </a:solidFill>
                      <a:prstDash val="solid"/>
                    </a:lnT>
                    <a:lnB w="38100">
                      <a:solidFill>
                        <a:srgbClr val="0A4136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3250">
                        <a:latin typeface="Times New Roman"/>
                        <a:cs typeface="Times New Roman"/>
                      </a:endParaRPr>
                    </a:p>
                    <a:p>
                      <a:pPr marL="817244">
                        <a:lnSpc>
                          <a:spcPct val="100000"/>
                        </a:lnSpc>
                      </a:pPr>
                      <a:r>
                        <a:rPr dirty="0" sz="3000" spc="20">
                          <a:solidFill>
                            <a:srgbClr val="0A4136"/>
                          </a:solidFill>
                          <a:latin typeface="Lucida Sans Unicode"/>
                          <a:cs typeface="Lucida Sans Unicode"/>
                        </a:rPr>
                        <a:t>Authors</a:t>
                      </a:r>
                      <a:endParaRPr sz="30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1270">
                    <a:lnL w="38100">
                      <a:solidFill>
                        <a:srgbClr val="0A4136"/>
                      </a:solidFill>
                      <a:prstDash val="solid"/>
                    </a:lnL>
                    <a:lnR w="38100">
                      <a:solidFill>
                        <a:srgbClr val="0A4136"/>
                      </a:solidFill>
                      <a:prstDash val="solid"/>
                    </a:lnR>
                    <a:lnT w="38100">
                      <a:solidFill>
                        <a:srgbClr val="0A4136"/>
                      </a:solidFill>
                      <a:prstDash val="solid"/>
                    </a:lnT>
                    <a:lnB w="38100">
                      <a:solidFill>
                        <a:srgbClr val="0A4136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3250">
                        <a:latin typeface="Times New Roman"/>
                        <a:cs typeface="Times New Roman"/>
                      </a:endParaRPr>
                    </a:p>
                    <a:p>
                      <a:pPr marL="269240">
                        <a:lnSpc>
                          <a:spcPct val="100000"/>
                        </a:lnSpc>
                      </a:pPr>
                      <a:r>
                        <a:rPr dirty="0" sz="3000" spc="120">
                          <a:solidFill>
                            <a:srgbClr val="0A4136"/>
                          </a:solidFill>
                          <a:latin typeface="Lucida Sans Unicode"/>
                          <a:cs typeface="Lucida Sans Unicode"/>
                        </a:rPr>
                        <a:t>Methodology</a:t>
                      </a:r>
                      <a:endParaRPr sz="30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1270">
                    <a:lnL w="38100">
                      <a:solidFill>
                        <a:srgbClr val="0A4136"/>
                      </a:solidFill>
                      <a:prstDash val="solid"/>
                    </a:lnL>
                    <a:lnR w="38100">
                      <a:solidFill>
                        <a:srgbClr val="0A4136"/>
                      </a:solidFill>
                      <a:prstDash val="solid"/>
                    </a:lnR>
                    <a:lnT w="38100">
                      <a:solidFill>
                        <a:srgbClr val="0A4136"/>
                      </a:solidFill>
                      <a:prstDash val="solid"/>
                    </a:lnT>
                    <a:lnB w="38100">
                      <a:solidFill>
                        <a:srgbClr val="0A4136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3250">
                        <a:latin typeface="Times New Roman"/>
                        <a:cs typeface="Times New Roman"/>
                      </a:endParaRPr>
                    </a:p>
                    <a:p>
                      <a:pPr marL="828040">
                        <a:lnSpc>
                          <a:spcPct val="100000"/>
                        </a:lnSpc>
                      </a:pPr>
                      <a:r>
                        <a:rPr dirty="0" sz="3000" spc="90">
                          <a:solidFill>
                            <a:srgbClr val="0A4136"/>
                          </a:solidFill>
                          <a:latin typeface="Lucida Sans Unicode"/>
                          <a:cs typeface="Lucida Sans Unicode"/>
                        </a:rPr>
                        <a:t>Demerits</a:t>
                      </a:r>
                      <a:endParaRPr sz="30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1270">
                    <a:lnL w="38100">
                      <a:solidFill>
                        <a:srgbClr val="0A4136"/>
                      </a:solidFill>
                      <a:prstDash val="solid"/>
                    </a:lnL>
                    <a:lnR w="38100">
                      <a:solidFill>
                        <a:srgbClr val="0A4136"/>
                      </a:solidFill>
                      <a:prstDash val="solid"/>
                    </a:lnR>
                    <a:lnT w="38100">
                      <a:solidFill>
                        <a:srgbClr val="0A4136"/>
                      </a:solidFill>
                      <a:prstDash val="solid"/>
                    </a:lnT>
                    <a:lnB w="38100">
                      <a:solidFill>
                        <a:srgbClr val="0A4136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1209675" marR="550545" indent="-652145">
                        <a:lnSpc>
                          <a:spcPct val="116700"/>
                        </a:lnSpc>
                        <a:spcBef>
                          <a:spcPts val="1045"/>
                        </a:spcBef>
                      </a:pPr>
                      <a:r>
                        <a:rPr dirty="0" sz="3000">
                          <a:solidFill>
                            <a:srgbClr val="0A4136"/>
                          </a:solidFill>
                          <a:latin typeface="Lucida Sans Unicode"/>
                          <a:cs typeface="Lucida Sans Unicode"/>
                        </a:rPr>
                        <a:t>P</a:t>
                      </a:r>
                      <a:r>
                        <a:rPr dirty="0" sz="3000">
                          <a:solidFill>
                            <a:srgbClr val="0A4136"/>
                          </a:solidFill>
                          <a:latin typeface="Lucida Sans Unicode"/>
                          <a:cs typeface="Lucida Sans Unicode"/>
                        </a:rPr>
                        <a:t>u</a:t>
                      </a:r>
                      <a:r>
                        <a:rPr dirty="0" sz="3000">
                          <a:solidFill>
                            <a:srgbClr val="0A4136"/>
                          </a:solidFill>
                          <a:latin typeface="Lucida Sans Unicode"/>
                          <a:cs typeface="Lucida Sans Unicode"/>
                        </a:rPr>
                        <a:t>b</a:t>
                      </a:r>
                      <a:r>
                        <a:rPr dirty="0" sz="3000">
                          <a:solidFill>
                            <a:srgbClr val="0A4136"/>
                          </a:solidFill>
                          <a:latin typeface="Lucida Sans Unicode"/>
                          <a:cs typeface="Lucida Sans Unicode"/>
                        </a:rPr>
                        <a:t>l</a:t>
                      </a:r>
                      <a:r>
                        <a:rPr dirty="0" sz="3000">
                          <a:solidFill>
                            <a:srgbClr val="0A4136"/>
                          </a:solidFill>
                          <a:latin typeface="Lucida Sans Unicode"/>
                          <a:cs typeface="Lucida Sans Unicode"/>
                        </a:rPr>
                        <a:t>i</a:t>
                      </a:r>
                      <a:r>
                        <a:rPr dirty="0" sz="3000">
                          <a:solidFill>
                            <a:srgbClr val="0A4136"/>
                          </a:solidFill>
                          <a:latin typeface="Lucida Sans Unicode"/>
                          <a:cs typeface="Lucida Sans Unicode"/>
                        </a:rPr>
                        <a:t>c</a:t>
                      </a:r>
                      <a:r>
                        <a:rPr dirty="0" sz="3000">
                          <a:solidFill>
                            <a:srgbClr val="0A4136"/>
                          </a:solidFill>
                          <a:latin typeface="Lucida Sans Unicode"/>
                          <a:cs typeface="Lucida Sans Unicode"/>
                        </a:rPr>
                        <a:t>a</a:t>
                      </a:r>
                      <a:r>
                        <a:rPr dirty="0" sz="3000">
                          <a:solidFill>
                            <a:srgbClr val="0A4136"/>
                          </a:solidFill>
                          <a:latin typeface="Lucida Sans Unicode"/>
                          <a:cs typeface="Lucida Sans Unicode"/>
                        </a:rPr>
                        <a:t>t</a:t>
                      </a:r>
                      <a:r>
                        <a:rPr dirty="0" sz="3000">
                          <a:solidFill>
                            <a:srgbClr val="0A4136"/>
                          </a:solidFill>
                          <a:latin typeface="Lucida Sans Unicode"/>
                          <a:cs typeface="Lucida Sans Unicode"/>
                        </a:rPr>
                        <a:t>i</a:t>
                      </a:r>
                      <a:r>
                        <a:rPr dirty="0" sz="3000">
                          <a:solidFill>
                            <a:srgbClr val="0A4136"/>
                          </a:solidFill>
                          <a:latin typeface="Lucida Sans Unicode"/>
                          <a:cs typeface="Lucida Sans Unicode"/>
                        </a:rPr>
                        <a:t>o</a:t>
                      </a:r>
                      <a:r>
                        <a:rPr dirty="0" sz="3000">
                          <a:solidFill>
                            <a:srgbClr val="0A4136"/>
                          </a:solidFill>
                          <a:latin typeface="Lucida Sans Unicode"/>
                          <a:cs typeface="Lucida Sans Unicode"/>
                        </a:rPr>
                        <a:t>n  </a:t>
                      </a:r>
                      <a:r>
                        <a:rPr dirty="0" sz="3000" spc="105">
                          <a:solidFill>
                            <a:srgbClr val="0A4136"/>
                          </a:solidFill>
                          <a:latin typeface="Lucida Sans Unicode"/>
                          <a:cs typeface="Lucida Sans Unicode"/>
                        </a:rPr>
                        <a:t>Year</a:t>
                      </a:r>
                      <a:endParaRPr sz="30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132715">
                    <a:lnL w="38100">
                      <a:solidFill>
                        <a:srgbClr val="0A4136"/>
                      </a:solidFill>
                      <a:prstDash val="solid"/>
                    </a:lnL>
                    <a:lnR w="38100">
                      <a:solidFill>
                        <a:srgbClr val="0A4136"/>
                      </a:solidFill>
                      <a:prstDash val="solid"/>
                    </a:lnR>
                    <a:lnT w="38100">
                      <a:solidFill>
                        <a:srgbClr val="0A4136"/>
                      </a:solidFill>
                      <a:prstDash val="solid"/>
                    </a:lnT>
                    <a:lnB w="38100">
                      <a:solidFill>
                        <a:srgbClr val="0A4136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</a:tr>
              <a:tr h="5153024">
                <a:tc>
                  <a:txBody>
                    <a:bodyPr/>
                    <a:lstStyle/>
                    <a:p>
                      <a:pPr marL="619125" marR="277495">
                        <a:lnSpc>
                          <a:spcPct val="115100"/>
                        </a:lnSpc>
                        <a:spcBef>
                          <a:spcPts val="1165"/>
                        </a:spcBef>
                      </a:pPr>
                      <a:r>
                        <a:rPr dirty="0" sz="1900" spc="65">
                          <a:solidFill>
                            <a:srgbClr val="0A4136"/>
                          </a:solidFill>
                          <a:latin typeface="Lucida Sans Unicode"/>
                          <a:cs typeface="Lucida Sans Unicode"/>
                        </a:rPr>
                        <a:t>AI‑Enabled </a:t>
                      </a:r>
                      <a:r>
                        <a:rPr dirty="0" sz="1900" spc="70">
                          <a:solidFill>
                            <a:srgbClr val="0A4136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1900" spc="65">
                          <a:solidFill>
                            <a:srgbClr val="0A4136"/>
                          </a:solidFill>
                          <a:latin typeface="Lucida Sans Unicode"/>
                          <a:cs typeface="Lucida Sans Unicode"/>
                        </a:rPr>
                        <a:t>Cyberbullying‑Fre </a:t>
                      </a:r>
                      <a:r>
                        <a:rPr dirty="0" sz="1900" spc="-590">
                          <a:solidFill>
                            <a:srgbClr val="0A4136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1900" spc="160">
                          <a:solidFill>
                            <a:srgbClr val="0A4136"/>
                          </a:solidFill>
                          <a:latin typeface="Lucida Sans Unicode"/>
                          <a:cs typeface="Lucida Sans Unicode"/>
                        </a:rPr>
                        <a:t>e </a:t>
                      </a:r>
                      <a:r>
                        <a:rPr dirty="0" sz="1900" spc="55">
                          <a:solidFill>
                            <a:srgbClr val="0A4136"/>
                          </a:solidFill>
                          <a:latin typeface="Lucida Sans Unicode"/>
                          <a:cs typeface="Lucida Sans Unicode"/>
                        </a:rPr>
                        <a:t>Online </a:t>
                      </a:r>
                      <a:r>
                        <a:rPr dirty="0" sz="1900" spc="90">
                          <a:solidFill>
                            <a:srgbClr val="0A4136"/>
                          </a:solidFill>
                          <a:latin typeface="Lucida Sans Unicode"/>
                          <a:cs typeface="Lucida Sans Unicode"/>
                        </a:rPr>
                        <a:t>Social </a:t>
                      </a:r>
                      <a:r>
                        <a:rPr dirty="0" sz="1900" spc="95">
                          <a:solidFill>
                            <a:srgbClr val="0A4136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1900" spc="85">
                          <a:solidFill>
                            <a:srgbClr val="0A4136"/>
                          </a:solidFill>
                          <a:latin typeface="Lucida Sans Unicode"/>
                          <a:cs typeface="Lucida Sans Unicode"/>
                        </a:rPr>
                        <a:t>Networks </a:t>
                      </a:r>
                      <a:r>
                        <a:rPr dirty="0" sz="1900" spc="15">
                          <a:solidFill>
                            <a:srgbClr val="0A4136"/>
                          </a:solidFill>
                          <a:latin typeface="Lucida Sans Unicode"/>
                          <a:cs typeface="Lucida Sans Unicode"/>
                        </a:rPr>
                        <a:t>in </a:t>
                      </a:r>
                      <a:r>
                        <a:rPr dirty="0" sz="1900" spc="20">
                          <a:solidFill>
                            <a:srgbClr val="0A4136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1900" spc="135">
                          <a:solidFill>
                            <a:srgbClr val="0A4136"/>
                          </a:solidFill>
                          <a:latin typeface="Lucida Sans Unicode"/>
                          <a:cs typeface="Lucida Sans Unicode"/>
                        </a:rPr>
                        <a:t>Smart</a:t>
                      </a:r>
                      <a:r>
                        <a:rPr dirty="0" sz="1900" spc="-105">
                          <a:solidFill>
                            <a:srgbClr val="0A4136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1900" spc="80">
                          <a:solidFill>
                            <a:srgbClr val="0A4136"/>
                          </a:solidFill>
                          <a:latin typeface="Lucida Sans Unicode"/>
                          <a:cs typeface="Lucida Sans Unicode"/>
                        </a:rPr>
                        <a:t>Cities</a:t>
                      </a:r>
                      <a:endParaRPr sz="1900">
                        <a:latin typeface="Lucida Sans Unicode"/>
                        <a:cs typeface="Lucida Sans Unicode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2250">
                        <a:latin typeface="Times New Roman"/>
                        <a:cs typeface="Times New Roman"/>
                      </a:endParaRPr>
                    </a:p>
                    <a:p>
                      <a:pPr marL="619125" marR="503555" indent="64135">
                        <a:lnSpc>
                          <a:spcPct val="115100"/>
                        </a:lnSpc>
                        <a:spcBef>
                          <a:spcPts val="5"/>
                        </a:spcBef>
                      </a:pPr>
                      <a:r>
                        <a:rPr dirty="0" sz="1900" spc="125">
                          <a:solidFill>
                            <a:srgbClr val="0A4136"/>
                          </a:solidFill>
                          <a:latin typeface="Lucida Sans Unicode"/>
                          <a:cs typeface="Lucida Sans Unicode"/>
                        </a:rPr>
                        <a:t>Cyber </a:t>
                      </a:r>
                      <a:r>
                        <a:rPr dirty="0" sz="1900" spc="45">
                          <a:solidFill>
                            <a:srgbClr val="0A4136"/>
                          </a:solidFill>
                          <a:latin typeface="Lucida Sans Unicode"/>
                          <a:cs typeface="Lucida Sans Unicode"/>
                        </a:rPr>
                        <a:t>Bullying </a:t>
                      </a:r>
                      <a:r>
                        <a:rPr dirty="0" sz="1900" spc="50">
                          <a:solidFill>
                            <a:srgbClr val="0A4136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Lucida Sans Unicode"/>
                          <a:cs typeface="Lucida Sans Unicode"/>
                        </a:rPr>
                        <a:t>D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Lucida Sans Unicode"/>
                          <a:cs typeface="Lucida Sans Unicode"/>
                        </a:rPr>
                        <a:t>e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Lucida Sans Unicode"/>
                          <a:cs typeface="Lucida Sans Unicode"/>
                        </a:rPr>
                        <a:t>t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Lucida Sans Unicode"/>
                          <a:cs typeface="Lucida Sans Unicode"/>
                        </a:rPr>
                        <a:t>e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Lucida Sans Unicode"/>
                          <a:cs typeface="Lucida Sans Unicode"/>
                        </a:rPr>
                        <a:t>c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Lucida Sans Unicode"/>
                          <a:cs typeface="Lucida Sans Unicode"/>
                        </a:rPr>
                        <a:t>t</a:t>
                      </a:r>
                      <a:r>
                        <a:rPr dirty="0" sz="1900">
                          <a:solidFill>
                            <a:srgbClr val="0A4136"/>
                          </a:solidFill>
                          <a:latin typeface="Lucida Sans Unicode"/>
                          <a:cs typeface="Lucida Sans Unicode"/>
                        </a:rPr>
                        <a:t>i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Lucida Sans Unicode"/>
                          <a:cs typeface="Lucida Sans Unicode"/>
                        </a:rPr>
                        <a:t>o</a:t>
                      </a:r>
                      <a:r>
                        <a:rPr dirty="0" sz="1900">
                          <a:solidFill>
                            <a:srgbClr val="0A4136"/>
                          </a:solidFill>
                          <a:latin typeface="Lucida Sans Unicode"/>
                          <a:cs typeface="Lucida Sans Unicode"/>
                        </a:rPr>
                        <a:t>n</a:t>
                      </a:r>
                      <a:r>
                        <a:rPr dirty="0" sz="1900" spc="-95">
                          <a:solidFill>
                            <a:srgbClr val="0A4136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Lucida Sans Unicode"/>
                          <a:cs typeface="Lucida Sans Unicode"/>
                        </a:rPr>
                        <a:t>u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Lucida Sans Unicode"/>
                          <a:cs typeface="Lucida Sans Unicode"/>
                        </a:rPr>
                        <a:t>s</a:t>
                      </a:r>
                      <a:r>
                        <a:rPr dirty="0" sz="1900">
                          <a:solidFill>
                            <a:srgbClr val="0A4136"/>
                          </a:solidFill>
                          <a:latin typeface="Lucida Sans Unicode"/>
                          <a:cs typeface="Lucida Sans Unicode"/>
                        </a:rPr>
                        <a:t>i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Lucida Sans Unicode"/>
                          <a:cs typeface="Lucida Sans Unicode"/>
                        </a:rPr>
                        <a:t>n</a:t>
                      </a:r>
                      <a:r>
                        <a:rPr dirty="0" sz="1900">
                          <a:solidFill>
                            <a:srgbClr val="0A4136"/>
                          </a:solidFill>
                          <a:latin typeface="Lucida Sans Unicode"/>
                          <a:cs typeface="Lucida Sans Unicode"/>
                        </a:rPr>
                        <a:t>g  </a:t>
                      </a:r>
                      <a:r>
                        <a:rPr dirty="0" sz="1900" spc="90">
                          <a:solidFill>
                            <a:srgbClr val="0A4136"/>
                          </a:solidFill>
                          <a:latin typeface="Lucida Sans Unicode"/>
                          <a:cs typeface="Lucida Sans Unicode"/>
                        </a:rPr>
                        <a:t>NLP </a:t>
                      </a:r>
                      <a:r>
                        <a:rPr dirty="0" sz="1900" spc="110">
                          <a:solidFill>
                            <a:srgbClr val="0A4136"/>
                          </a:solidFill>
                          <a:latin typeface="Lucida Sans Unicode"/>
                          <a:cs typeface="Lucida Sans Unicode"/>
                        </a:rPr>
                        <a:t>and </a:t>
                      </a:r>
                      <a:r>
                        <a:rPr dirty="0" sz="1900" spc="35">
                          <a:solidFill>
                            <a:srgbClr val="0A4136"/>
                          </a:solidFill>
                          <a:latin typeface="Lucida Sans Unicode"/>
                          <a:cs typeface="Lucida Sans Unicode"/>
                        </a:rPr>
                        <a:t>Text </a:t>
                      </a:r>
                      <a:r>
                        <a:rPr dirty="0" sz="1900" spc="40">
                          <a:solidFill>
                            <a:srgbClr val="0A4136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1900" spc="60">
                          <a:solidFill>
                            <a:srgbClr val="0A4136"/>
                          </a:solidFill>
                          <a:latin typeface="Lucida Sans Unicode"/>
                          <a:cs typeface="Lucida Sans Unicode"/>
                        </a:rPr>
                        <a:t>Analytics</a:t>
                      </a:r>
                      <a:endParaRPr sz="19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147955">
                    <a:lnL w="38100">
                      <a:solidFill>
                        <a:srgbClr val="0A4136"/>
                      </a:solidFill>
                      <a:prstDash val="solid"/>
                    </a:lnL>
                    <a:lnR w="38100">
                      <a:solidFill>
                        <a:srgbClr val="0A4136"/>
                      </a:solidFill>
                      <a:prstDash val="solid"/>
                    </a:lnR>
                    <a:lnT w="38100">
                      <a:solidFill>
                        <a:srgbClr val="0A4136"/>
                      </a:solidFill>
                      <a:prstDash val="solid"/>
                    </a:lnT>
                    <a:lnB w="38100">
                      <a:solidFill>
                        <a:srgbClr val="0A4136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619125" marR="880110">
                        <a:lnSpc>
                          <a:spcPct val="115100"/>
                        </a:lnSpc>
                        <a:spcBef>
                          <a:spcPts val="1165"/>
                        </a:spcBef>
                      </a:pPr>
                      <a:r>
                        <a:rPr dirty="0" sz="1900" spc="90">
                          <a:solidFill>
                            <a:srgbClr val="0A4136"/>
                          </a:solidFill>
                          <a:latin typeface="Lucida Sans Unicode"/>
                          <a:cs typeface="Lucida Sans Unicode"/>
                        </a:rPr>
                        <a:t>Abdulsamad </a:t>
                      </a:r>
                      <a:r>
                        <a:rPr dirty="0" sz="1900" spc="-590">
                          <a:solidFill>
                            <a:srgbClr val="0A4136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Lucida Sans Unicode"/>
                          <a:cs typeface="Lucida Sans Unicode"/>
                        </a:rPr>
                        <a:t>A</a:t>
                      </a:r>
                      <a:r>
                        <a:rPr dirty="0" sz="1900">
                          <a:solidFill>
                            <a:srgbClr val="0A4136"/>
                          </a:solidFill>
                          <a:latin typeface="Lucida Sans Unicode"/>
                          <a:cs typeface="Lucida Sans Unicode"/>
                        </a:rPr>
                        <a:t>l</a:t>
                      </a:r>
                      <a:r>
                        <a:rPr dirty="0" sz="1900">
                          <a:solidFill>
                            <a:srgbClr val="0A4136"/>
                          </a:solidFill>
                          <a:latin typeface="Lucida Sans Unicode"/>
                          <a:cs typeface="Lucida Sans Unicode"/>
                        </a:rPr>
                        <a:t>‑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Lucida Sans Unicode"/>
                          <a:cs typeface="Lucida Sans Unicode"/>
                        </a:rPr>
                        <a:t>M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Lucida Sans Unicode"/>
                          <a:cs typeface="Lucida Sans Unicode"/>
                        </a:rPr>
                        <a:t>a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Lucida Sans Unicode"/>
                          <a:cs typeface="Lucida Sans Unicode"/>
                        </a:rPr>
                        <a:t>r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Lucida Sans Unicode"/>
                          <a:cs typeface="Lucida Sans Unicode"/>
                        </a:rPr>
                        <a:t>g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Lucida Sans Unicode"/>
                          <a:cs typeface="Lucida Sans Unicode"/>
                        </a:rPr>
                        <a:t>h</a:t>
                      </a:r>
                      <a:r>
                        <a:rPr dirty="0" sz="1900">
                          <a:solidFill>
                            <a:srgbClr val="0A4136"/>
                          </a:solidFill>
                          <a:latin typeface="Lucida Sans Unicode"/>
                          <a:cs typeface="Lucida Sans Unicode"/>
                        </a:rPr>
                        <a:t>il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Lucida Sans Unicode"/>
                          <a:cs typeface="Lucida Sans Unicode"/>
                        </a:rPr>
                        <a:t>a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Lucida Sans Unicode"/>
                          <a:cs typeface="Lucida Sans Unicode"/>
                        </a:rPr>
                        <a:t>n</a:t>
                      </a:r>
                      <a:r>
                        <a:rPr dirty="0" sz="1900">
                          <a:solidFill>
                            <a:srgbClr val="0A4136"/>
                          </a:solidFill>
                          <a:latin typeface="Lucida Sans Unicode"/>
                          <a:cs typeface="Lucida Sans Unicode"/>
                        </a:rPr>
                        <a:t>i</a:t>
                      </a:r>
                      <a:endParaRPr sz="1900">
                        <a:latin typeface="Lucida Sans Unicode"/>
                        <a:cs typeface="Lucida Sans Unicode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3700">
                        <a:latin typeface="Times New Roman"/>
                        <a:cs typeface="Times New Roman"/>
                      </a:endParaRPr>
                    </a:p>
                    <a:p>
                      <a:pPr marL="619125" marR="337185">
                        <a:lnSpc>
                          <a:spcPct val="115100"/>
                        </a:lnSpc>
                      </a:pPr>
                      <a:r>
                        <a:rPr dirty="0" sz="1900" spc="85">
                          <a:solidFill>
                            <a:srgbClr val="0A4136"/>
                          </a:solidFill>
                          <a:latin typeface="Lucida Sans Unicode"/>
                          <a:cs typeface="Lucida Sans Unicode"/>
                        </a:rPr>
                        <a:t>Yeo</a:t>
                      </a:r>
                      <a:r>
                        <a:rPr dirty="0" sz="1900" spc="-135">
                          <a:solidFill>
                            <a:srgbClr val="0A4136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1900" spc="90">
                          <a:solidFill>
                            <a:srgbClr val="0A4136"/>
                          </a:solidFill>
                          <a:latin typeface="Lucida Sans Unicode"/>
                          <a:cs typeface="Lucida Sans Unicode"/>
                        </a:rPr>
                        <a:t>Khang</a:t>
                      </a:r>
                      <a:r>
                        <a:rPr dirty="0" sz="1900" spc="-135">
                          <a:solidFill>
                            <a:srgbClr val="0A4136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1900" spc="30">
                          <a:solidFill>
                            <a:srgbClr val="0A4136"/>
                          </a:solidFill>
                          <a:latin typeface="Lucida Sans Unicode"/>
                          <a:cs typeface="Lucida Sans Unicode"/>
                        </a:rPr>
                        <a:t>Hsien, </a:t>
                      </a:r>
                      <a:r>
                        <a:rPr dirty="0" sz="1900" spc="-590">
                          <a:solidFill>
                            <a:srgbClr val="0A4136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1900" spc="35">
                          <a:solidFill>
                            <a:srgbClr val="0A4136"/>
                          </a:solidFill>
                          <a:latin typeface="Lucida Sans Unicode"/>
                          <a:cs typeface="Lucida Sans Unicode"/>
                        </a:rPr>
                        <a:t>Zailan </a:t>
                      </a:r>
                      <a:r>
                        <a:rPr dirty="0" sz="1900" spc="100">
                          <a:solidFill>
                            <a:srgbClr val="0A4136"/>
                          </a:solidFill>
                          <a:latin typeface="Lucida Sans Unicode"/>
                          <a:cs typeface="Lucida Sans Unicode"/>
                        </a:rPr>
                        <a:t>Arabee </a:t>
                      </a:r>
                      <a:r>
                        <a:rPr dirty="0" sz="1900" spc="105">
                          <a:solidFill>
                            <a:srgbClr val="0A4136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1900" spc="50">
                          <a:solidFill>
                            <a:srgbClr val="0A4136"/>
                          </a:solidFill>
                          <a:latin typeface="Lucida Sans Unicode"/>
                          <a:cs typeface="Lucida Sans Unicode"/>
                        </a:rPr>
                        <a:t>Abdul </a:t>
                      </a:r>
                      <a:r>
                        <a:rPr dirty="0" sz="1900" spc="80">
                          <a:solidFill>
                            <a:srgbClr val="0A4136"/>
                          </a:solidFill>
                          <a:latin typeface="Lucida Sans Unicode"/>
                          <a:cs typeface="Lucida Sans Unicode"/>
                        </a:rPr>
                        <a:t>Salam, </a:t>
                      </a:r>
                      <a:r>
                        <a:rPr dirty="0" sz="1900" spc="85">
                          <a:solidFill>
                            <a:srgbClr val="0A4136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1900" spc="30">
                          <a:solidFill>
                            <a:srgbClr val="0A4136"/>
                          </a:solidFill>
                          <a:latin typeface="Lucida Sans Unicode"/>
                          <a:cs typeface="Lucida Sans Unicode"/>
                        </a:rPr>
                        <a:t>Vinothini </a:t>
                      </a:r>
                      <a:r>
                        <a:rPr dirty="0" sz="1900" spc="35">
                          <a:solidFill>
                            <a:srgbClr val="0A4136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1900" spc="80">
                          <a:solidFill>
                            <a:srgbClr val="0A4136"/>
                          </a:solidFill>
                          <a:latin typeface="Lucida Sans Unicode"/>
                          <a:cs typeface="Lucida Sans Unicode"/>
                        </a:rPr>
                        <a:t>Kasinathan</a:t>
                      </a:r>
                      <a:endParaRPr sz="19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147955">
                    <a:lnL w="38100">
                      <a:solidFill>
                        <a:srgbClr val="0A4136"/>
                      </a:solidFill>
                      <a:prstDash val="solid"/>
                    </a:lnL>
                    <a:lnR w="38100">
                      <a:solidFill>
                        <a:srgbClr val="0A4136"/>
                      </a:solidFill>
                      <a:prstDash val="solid"/>
                    </a:lnR>
                    <a:lnT w="38100">
                      <a:solidFill>
                        <a:srgbClr val="0A4136"/>
                      </a:solidFill>
                      <a:prstDash val="solid"/>
                    </a:lnT>
                    <a:lnB w="38100">
                      <a:solidFill>
                        <a:srgbClr val="0A4136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619125" marR="357505" indent="64135">
                        <a:lnSpc>
                          <a:spcPct val="115100"/>
                        </a:lnSpc>
                        <a:spcBef>
                          <a:spcPts val="1165"/>
                        </a:spcBef>
                      </a:pPr>
                      <a:r>
                        <a:rPr dirty="0" sz="1900" spc="45">
                          <a:solidFill>
                            <a:srgbClr val="0A4136"/>
                          </a:solidFill>
                          <a:latin typeface="Lucida Sans Unicode"/>
                          <a:cs typeface="Lucida Sans Unicode"/>
                        </a:rPr>
                        <a:t>AI-enabled </a:t>
                      </a:r>
                      <a:r>
                        <a:rPr dirty="0" sz="1900" spc="50">
                          <a:solidFill>
                            <a:srgbClr val="0A4136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1900" spc="45">
                          <a:solidFill>
                            <a:srgbClr val="0A4136"/>
                          </a:solidFill>
                          <a:latin typeface="Lucida Sans Unicode"/>
                          <a:cs typeface="Lucida Sans Unicode"/>
                        </a:rPr>
                        <a:t>cyberbullying- </a:t>
                      </a:r>
                      <a:r>
                        <a:rPr dirty="0" sz="1900" spc="50">
                          <a:solidFill>
                            <a:srgbClr val="0A4136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1900" spc="110">
                          <a:solidFill>
                            <a:srgbClr val="0A4136"/>
                          </a:solidFill>
                          <a:latin typeface="Lucida Sans Unicode"/>
                          <a:cs typeface="Lucida Sans Unicode"/>
                        </a:rPr>
                        <a:t>free</a:t>
                      </a:r>
                      <a:r>
                        <a:rPr dirty="0" sz="1900" spc="-125">
                          <a:solidFill>
                            <a:srgbClr val="0A4136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1900" spc="135">
                          <a:solidFill>
                            <a:srgbClr val="0A4136"/>
                          </a:solidFill>
                          <a:latin typeface="Lucida Sans Unicode"/>
                          <a:cs typeface="Lucida Sans Unicode"/>
                        </a:rPr>
                        <a:t>OSN</a:t>
                      </a:r>
                      <a:r>
                        <a:rPr dirty="0" sz="1900" spc="-120">
                          <a:solidFill>
                            <a:srgbClr val="0A4136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1900" spc="50">
                          <a:solidFill>
                            <a:srgbClr val="0A4136"/>
                          </a:solidFill>
                          <a:latin typeface="Lucida Sans Unicode"/>
                          <a:cs typeface="Lucida Sans Unicode"/>
                        </a:rPr>
                        <a:t>(AICBF-</a:t>
                      </a:r>
                      <a:endParaRPr sz="1900">
                        <a:latin typeface="Lucida Sans Unicode"/>
                        <a:cs typeface="Lucida Sans Unicode"/>
                      </a:endParaRPr>
                    </a:p>
                    <a:p>
                      <a:pPr marL="619125" marR="208279">
                        <a:lnSpc>
                          <a:spcPct val="115100"/>
                        </a:lnSpc>
                      </a:pPr>
                      <a:r>
                        <a:rPr dirty="0" sz="1900" spc="140">
                          <a:solidFill>
                            <a:srgbClr val="0A4136"/>
                          </a:solidFill>
                          <a:latin typeface="Lucida Sans Unicode"/>
                          <a:cs typeface="Lucida Sans Unicode"/>
                        </a:rPr>
                        <a:t>ONS)</a:t>
                      </a:r>
                      <a:r>
                        <a:rPr dirty="0" sz="1900" spc="-125">
                          <a:solidFill>
                            <a:srgbClr val="0A4136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1900" spc="105">
                          <a:solidFill>
                            <a:srgbClr val="0A4136"/>
                          </a:solidFill>
                          <a:latin typeface="Lucida Sans Unicode"/>
                          <a:cs typeface="Lucida Sans Unicode"/>
                        </a:rPr>
                        <a:t>technique</a:t>
                      </a:r>
                      <a:r>
                        <a:rPr dirty="0" sz="1900" spc="-120">
                          <a:solidFill>
                            <a:srgbClr val="0A4136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1900" spc="15">
                          <a:solidFill>
                            <a:srgbClr val="0A4136"/>
                          </a:solidFill>
                          <a:latin typeface="Lucida Sans Unicode"/>
                          <a:cs typeface="Lucida Sans Unicode"/>
                        </a:rPr>
                        <a:t>in </a:t>
                      </a:r>
                      <a:r>
                        <a:rPr dirty="0" sz="1900" spc="-590">
                          <a:solidFill>
                            <a:srgbClr val="0A4136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1900" spc="105">
                          <a:solidFill>
                            <a:srgbClr val="0A4136"/>
                          </a:solidFill>
                          <a:latin typeface="Lucida Sans Unicode"/>
                          <a:cs typeface="Lucida Sans Unicode"/>
                        </a:rPr>
                        <a:t>smart</a:t>
                      </a:r>
                      <a:r>
                        <a:rPr dirty="0" sz="1900" spc="-100">
                          <a:solidFill>
                            <a:srgbClr val="0A4136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1900" spc="45">
                          <a:solidFill>
                            <a:srgbClr val="0A4136"/>
                          </a:solidFill>
                          <a:latin typeface="Lucida Sans Unicode"/>
                          <a:cs typeface="Lucida Sans Unicode"/>
                        </a:rPr>
                        <a:t>cities.</a:t>
                      </a:r>
                      <a:endParaRPr sz="1900">
                        <a:latin typeface="Lucida Sans Unicode"/>
                        <a:cs typeface="Lucida Sans Unicode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2250">
                        <a:latin typeface="Times New Roman"/>
                        <a:cs typeface="Times New Roman"/>
                      </a:endParaRPr>
                    </a:p>
                    <a:p>
                      <a:pPr marL="619125" marR="240029">
                        <a:lnSpc>
                          <a:spcPct val="115100"/>
                        </a:lnSpc>
                        <a:spcBef>
                          <a:spcPts val="5"/>
                        </a:spcBef>
                      </a:pPr>
                      <a:r>
                        <a:rPr dirty="0" sz="1900" spc="90">
                          <a:solidFill>
                            <a:srgbClr val="0A4136"/>
                          </a:solidFill>
                          <a:latin typeface="Lucida Sans Unicode"/>
                          <a:cs typeface="Lucida Sans Unicode"/>
                        </a:rPr>
                        <a:t>NLP </a:t>
                      </a:r>
                      <a:r>
                        <a:rPr dirty="0" sz="1900" spc="110">
                          <a:solidFill>
                            <a:srgbClr val="0A4136"/>
                          </a:solidFill>
                          <a:latin typeface="Lucida Sans Unicode"/>
                          <a:cs typeface="Lucida Sans Unicode"/>
                        </a:rPr>
                        <a:t>and </a:t>
                      </a:r>
                      <a:r>
                        <a:rPr dirty="0" sz="1900" spc="90">
                          <a:solidFill>
                            <a:srgbClr val="0A4136"/>
                          </a:solidFill>
                          <a:latin typeface="Lucida Sans Unicode"/>
                          <a:cs typeface="Lucida Sans Unicode"/>
                        </a:rPr>
                        <a:t>python </a:t>
                      </a:r>
                      <a:r>
                        <a:rPr dirty="0" sz="1900" spc="95">
                          <a:solidFill>
                            <a:srgbClr val="0A4136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Lucida Sans Unicode"/>
                          <a:cs typeface="Lucida Sans Unicode"/>
                        </a:rPr>
                        <a:t>b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Lucida Sans Unicode"/>
                          <a:cs typeface="Lucida Sans Unicode"/>
                        </a:rPr>
                        <a:t>a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Lucida Sans Unicode"/>
                          <a:cs typeface="Lucida Sans Unicode"/>
                        </a:rPr>
                        <a:t>s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Lucida Sans Unicode"/>
                          <a:cs typeface="Lucida Sans Unicode"/>
                        </a:rPr>
                        <a:t>e</a:t>
                      </a:r>
                      <a:r>
                        <a:rPr dirty="0" sz="1900">
                          <a:solidFill>
                            <a:srgbClr val="0A4136"/>
                          </a:solidFill>
                          <a:latin typeface="Lucida Sans Unicode"/>
                          <a:cs typeface="Lucida Sans Unicode"/>
                        </a:rPr>
                        <a:t>d</a:t>
                      </a:r>
                      <a:r>
                        <a:rPr dirty="0" sz="1900" spc="-95">
                          <a:solidFill>
                            <a:srgbClr val="0A4136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Lucida Sans Unicode"/>
                          <a:cs typeface="Lucida Sans Unicode"/>
                        </a:rPr>
                        <a:t>a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Lucida Sans Unicode"/>
                          <a:cs typeface="Lucida Sans Unicode"/>
                        </a:rPr>
                        <a:t>pp</a:t>
                      </a:r>
                      <a:r>
                        <a:rPr dirty="0" sz="1900">
                          <a:solidFill>
                            <a:srgbClr val="0A4136"/>
                          </a:solidFill>
                          <a:latin typeface="Lucida Sans Unicode"/>
                          <a:cs typeface="Lucida Sans Unicode"/>
                        </a:rPr>
                        <a:t>li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Lucida Sans Unicode"/>
                          <a:cs typeface="Lucida Sans Unicode"/>
                        </a:rPr>
                        <a:t>c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Lucida Sans Unicode"/>
                          <a:cs typeface="Lucida Sans Unicode"/>
                        </a:rPr>
                        <a:t>a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Lucida Sans Unicode"/>
                          <a:cs typeface="Lucida Sans Unicode"/>
                        </a:rPr>
                        <a:t>t</a:t>
                      </a:r>
                      <a:r>
                        <a:rPr dirty="0" sz="1900">
                          <a:solidFill>
                            <a:srgbClr val="0A4136"/>
                          </a:solidFill>
                          <a:latin typeface="Lucida Sans Unicode"/>
                          <a:cs typeface="Lucida Sans Unicode"/>
                        </a:rPr>
                        <a:t>i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Lucida Sans Unicode"/>
                          <a:cs typeface="Lucida Sans Unicode"/>
                        </a:rPr>
                        <a:t>o</a:t>
                      </a:r>
                      <a:r>
                        <a:rPr dirty="0" sz="1900">
                          <a:solidFill>
                            <a:srgbClr val="0A4136"/>
                          </a:solidFill>
                          <a:latin typeface="Lucida Sans Unicode"/>
                          <a:cs typeface="Lucida Sans Unicode"/>
                        </a:rPr>
                        <a:t>n  </a:t>
                      </a:r>
                      <a:r>
                        <a:rPr dirty="0" sz="1900" spc="105">
                          <a:solidFill>
                            <a:srgbClr val="0A4136"/>
                          </a:solidFill>
                          <a:latin typeface="Lucida Sans Unicode"/>
                          <a:cs typeface="Lucida Sans Unicode"/>
                        </a:rPr>
                        <a:t>removes </a:t>
                      </a:r>
                      <a:r>
                        <a:rPr dirty="0" sz="1900" spc="110">
                          <a:solidFill>
                            <a:srgbClr val="0A4136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1900" spc="80">
                          <a:solidFill>
                            <a:srgbClr val="0A4136"/>
                          </a:solidFill>
                          <a:latin typeface="Lucida Sans Unicode"/>
                          <a:cs typeface="Lucida Sans Unicode"/>
                        </a:rPr>
                        <a:t>inappropriate </a:t>
                      </a:r>
                      <a:r>
                        <a:rPr dirty="0" sz="1900" spc="85">
                          <a:solidFill>
                            <a:srgbClr val="0A4136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1900" spc="145">
                          <a:solidFill>
                            <a:srgbClr val="0A4136"/>
                          </a:solidFill>
                          <a:latin typeface="Lucida Sans Unicode"/>
                          <a:cs typeface="Lucida Sans Unicode"/>
                        </a:rPr>
                        <a:t>tweet </a:t>
                      </a:r>
                      <a:r>
                        <a:rPr dirty="0" sz="1900" spc="110">
                          <a:solidFill>
                            <a:srgbClr val="0A4136"/>
                          </a:solidFill>
                          <a:latin typeface="Lucida Sans Unicode"/>
                          <a:cs typeface="Lucida Sans Unicode"/>
                        </a:rPr>
                        <a:t>and </a:t>
                      </a:r>
                      <a:r>
                        <a:rPr dirty="0" sz="1900" spc="114">
                          <a:solidFill>
                            <a:srgbClr val="0A4136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1900" spc="65">
                          <a:solidFill>
                            <a:srgbClr val="0A4136"/>
                          </a:solidFill>
                          <a:latin typeface="Lucida Sans Unicode"/>
                          <a:cs typeface="Lucida Sans Unicode"/>
                        </a:rPr>
                        <a:t>informs </a:t>
                      </a:r>
                      <a:r>
                        <a:rPr dirty="0" sz="1900" spc="80">
                          <a:solidFill>
                            <a:srgbClr val="0A4136"/>
                          </a:solidFill>
                          <a:latin typeface="Lucida Sans Unicode"/>
                          <a:cs typeface="Lucida Sans Unicode"/>
                        </a:rPr>
                        <a:t>guardian </a:t>
                      </a:r>
                      <a:r>
                        <a:rPr dirty="0" sz="1900" spc="-590">
                          <a:solidFill>
                            <a:srgbClr val="0A4136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1900" spc="105">
                          <a:solidFill>
                            <a:srgbClr val="0A4136"/>
                          </a:solidFill>
                          <a:latin typeface="Lucida Sans Unicode"/>
                          <a:cs typeface="Lucida Sans Unicode"/>
                        </a:rPr>
                        <a:t>about </a:t>
                      </a:r>
                      <a:r>
                        <a:rPr dirty="0" sz="1900" spc="114">
                          <a:solidFill>
                            <a:srgbClr val="0A4136"/>
                          </a:solidFill>
                          <a:latin typeface="Lucida Sans Unicode"/>
                          <a:cs typeface="Lucida Sans Unicode"/>
                        </a:rPr>
                        <a:t>the </a:t>
                      </a:r>
                      <a:r>
                        <a:rPr dirty="0" sz="1900" spc="145">
                          <a:solidFill>
                            <a:srgbClr val="0A4136"/>
                          </a:solidFill>
                          <a:latin typeface="Lucida Sans Unicode"/>
                          <a:cs typeface="Lucida Sans Unicode"/>
                        </a:rPr>
                        <a:t>case </a:t>
                      </a:r>
                      <a:r>
                        <a:rPr dirty="0" sz="1900" spc="150">
                          <a:solidFill>
                            <a:srgbClr val="0A4136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1900" spc="50">
                          <a:solidFill>
                            <a:srgbClr val="0A4136"/>
                          </a:solidFill>
                          <a:latin typeface="Lucida Sans Unicode"/>
                          <a:cs typeface="Lucida Sans Unicode"/>
                        </a:rPr>
                        <a:t>via</a:t>
                      </a:r>
                      <a:r>
                        <a:rPr dirty="0" sz="1900" spc="-100">
                          <a:solidFill>
                            <a:srgbClr val="0A4136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1900" spc="35">
                          <a:solidFill>
                            <a:srgbClr val="0A4136"/>
                          </a:solidFill>
                          <a:latin typeface="Lucida Sans Unicode"/>
                          <a:cs typeface="Lucida Sans Unicode"/>
                        </a:rPr>
                        <a:t>email.</a:t>
                      </a:r>
                      <a:endParaRPr sz="19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147955">
                    <a:lnL w="38100">
                      <a:solidFill>
                        <a:srgbClr val="0A4136"/>
                      </a:solidFill>
                      <a:prstDash val="solid"/>
                    </a:lnL>
                    <a:lnR w="38100">
                      <a:solidFill>
                        <a:srgbClr val="0A4136"/>
                      </a:solidFill>
                      <a:prstDash val="solid"/>
                    </a:lnR>
                    <a:lnT w="38100">
                      <a:solidFill>
                        <a:srgbClr val="0A4136"/>
                      </a:solidFill>
                      <a:prstDash val="solid"/>
                    </a:lnT>
                    <a:lnB w="38100">
                      <a:solidFill>
                        <a:srgbClr val="0A4136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619125" marR="335280">
                        <a:lnSpc>
                          <a:spcPct val="115100"/>
                        </a:lnSpc>
                        <a:spcBef>
                          <a:spcPts val="1165"/>
                        </a:spcBef>
                      </a:pPr>
                      <a:r>
                        <a:rPr dirty="0" sz="1900" spc="120">
                          <a:solidFill>
                            <a:srgbClr val="0A4136"/>
                          </a:solidFill>
                          <a:latin typeface="Lucida Sans Unicode"/>
                          <a:cs typeface="Lucida Sans Unicode"/>
                        </a:rPr>
                        <a:t>Performance</a:t>
                      </a:r>
                      <a:r>
                        <a:rPr dirty="0" sz="1900" spc="-125">
                          <a:solidFill>
                            <a:srgbClr val="0A4136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1900" spc="85">
                          <a:solidFill>
                            <a:srgbClr val="0A4136"/>
                          </a:solidFill>
                          <a:latin typeface="Lucida Sans Unicode"/>
                          <a:cs typeface="Lucida Sans Unicode"/>
                        </a:rPr>
                        <a:t>of</a:t>
                      </a:r>
                      <a:r>
                        <a:rPr dirty="0" sz="1900" spc="-120">
                          <a:solidFill>
                            <a:srgbClr val="0A4136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1900" spc="114">
                          <a:solidFill>
                            <a:srgbClr val="0A4136"/>
                          </a:solidFill>
                          <a:latin typeface="Lucida Sans Unicode"/>
                          <a:cs typeface="Lucida Sans Unicode"/>
                        </a:rPr>
                        <a:t>the </a:t>
                      </a:r>
                      <a:r>
                        <a:rPr dirty="0" sz="1900" spc="-585">
                          <a:solidFill>
                            <a:srgbClr val="0A4136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1900" spc="65">
                          <a:solidFill>
                            <a:srgbClr val="0A4136"/>
                          </a:solidFill>
                          <a:latin typeface="Lucida Sans Unicode"/>
                          <a:cs typeface="Lucida Sans Unicode"/>
                        </a:rPr>
                        <a:t>AICBF-ONS</a:t>
                      </a:r>
                      <a:endParaRPr sz="1900">
                        <a:latin typeface="Lucida Sans Unicode"/>
                        <a:cs typeface="Lucida Sans Unicode"/>
                      </a:endParaRPr>
                    </a:p>
                    <a:p>
                      <a:pPr marL="619125" marR="351790">
                        <a:lnSpc>
                          <a:spcPct val="115100"/>
                        </a:lnSpc>
                      </a:pPr>
                      <a:r>
                        <a:rPr dirty="0" sz="1900" spc="105">
                          <a:solidFill>
                            <a:srgbClr val="0A4136"/>
                          </a:solidFill>
                          <a:latin typeface="Lucida Sans Unicode"/>
                          <a:cs typeface="Lucida Sans Unicode"/>
                        </a:rPr>
                        <a:t>technique</a:t>
                      </a:r>
                      <a:r>
                        <a:rPr dirty="0" sz="1900" spc="-120">
                          <a:solidFill>
                            <a:srgbClr val="0A4136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1900" spc="90">
                          <a:solidFill>
                            <a:srgbClr val="0A4136"/>
                          </a:solidFill>
                          <a:latin typeface="Lucida Sans Unicode"/>
                          <a:cs typeface="Lucida Sans Unicode"/>
                        </a:rPr>
                        <a:t>could</a:t>
                      </a:r>
                      <a:r>
                        <a:rPr dirty="0" sz="1900" spc="-120">
                          <a:solidFill>
                            <a:srgbClr val="0A4136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1900" spc="145">
                          <a:solidFill>
                            <a:srgbClr val="0A4136"/>
                          </a:solidFill>
                          <a:latin typeface="Lucida Sans Unicode"/>
                          <a:cs typeface="Lucida Sans Unicode"/>
                        </a:rPr>
                        <a:t>be </a:t>
                      </a:r>
                      <a:r>
                        <a:rPr dirty="0" sz="1900" spc="-585">
                          <a:solidFill>
                            <a:srgbClr val="0A4136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1900" spc="105">
                          <a:solidFill>
                            <a:srgbClr val="0A4136"/>
                          </a:solidFill>
                          <a:latin typeface="Lucida Sans Unicode"/>
                          <a:cs typeface="Lucida Sans Unicode"/>
                        </a:rPr>
                        <a:t>extended </a:t>
                      </a:r>
                      <a:r>
                        <a:rPr dirty="0" sz="1900" spc="100">
                          <a:solidFill>
                            <a:srgbClr val="0A4136"/>
                          </a:solidFill>
                          <a:latin typeface="Lucida Sans Unicode"/>
                          <a:cs typeface="Lucida Sans Unicode"/>
                        </a:rPr>
                        <a:t>to </a:t>
                      </a:r>
                      <a:r>
                        <a:rPr dirty="0" sz="1900" spc="114">
                          <a:solidFill>
                            <a:srgbClr val="0A4136"/>
                          </a:solidFill>
                          <a:latin typeface="Lucida Sans Unicode"/>
                          <a:cs typeface="Lucida Sans Unicode"/>
                        </a:rPr>
                        <a:t>the </a:t>
                      </a:r>
                      <a:r>
                        <a:rPr dirty="0" sz="1900" spc="120">
                          <a:solidFill>
                            <a:srgbClr val="0A4136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1900" spc="80">
                          <a:solidFill>
                            <a:srgbClr val="0A4136"/>
                          </a:solidFill>
                          <a:latin typeface="Lucida Sans Unicode"/>
                          <a:cs typeface="Lucida Sans Unicode"/>
                        </a:rPr>
                        <a:t>design </a:t>
                      </a:r>
                      <a:r>
                        <a:rPr dirty="0" sz="1900" spc="85">
                          <a:solidFill>
                            <a:srgbClr val="0A4136"/>
                          </a:solidFill>
                          <a:latin typeface="Lucida Sans Unicode"/>
                          <a:cs typeface="Lucida Sans Unicode"/>
                        </a:rPr>
                        <a:t>of </a:t>
                      </a:r>
                      <a:r>
                        <a:rPr dirty="0" sz="1900" spc="50">
                          <a:solidFill>
                            <a:srgbClr val="0A4136"/>
                          </a:solidFill>
                          <a:latin typeface="Lucida Sans Unicode"/>
                          <a:cs typeface="Lucida Sans Unicode"/>
                        </a:rPr>
                        <a:t>outlier </a:t>
                      </a:r>
                      <a:r>
                        <a:rPr dirty="0" sz="1900" spc="55">
                          <a:solidFill>
                            <a:srgbClr val="0A4136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1900" spc="110">
                          <a:solidFill>
                            <a:srgbClr val="0A4136"/>
                          </a:solidFill>
                          <a:latin typeface="Lucida Sans Unicode"/>
                          <a:cs typeface="Lucida Sans Unicode"/>
                        </a:rPr>
                        <a:t>detection</a:t>
                      </a:r>
                      <a:r>
                        <a:rPr dirty="0" sz="1900" spc="-114">
                          <a:solidFill>
                            <a:srgbClr val="0A4136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1900" spc="110">
                          <a:solidFill>
                            <a:srgbClr val="0A4136"/>
                          </a:solidFill>
                          <a:latin typeface="Lucida Sans Unicode"/>
                          <a:cs typeface="Lucida Sans Unicode"/>
                        </a:rPr>
                        <a:t>and</a:t>
                      </a:r>
                      <a:r>
                        <a:rPr dirty="0" sz="1900" spc="-110">
                          <a:solidFill>
                            <a:srgbClr val="0A4136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1900" spc="130">
                          <a:solidFill>
                            <a:srgbClr val="0A4136"/>
                          </a:solidFill>
                          <a:latin typeface="Lucida Sans Unicode"/>
                          <a:cs typeface="Lucida Sans Unicode"/>
                        </a:rPr>
                        <a:t>data </a:t>
                      </a:r>
                      <a:r>
                        <a:rPr dirty="0" sz="1900" spc="-585">
                          <a:solidFill>
                            <a:srgbClr val="0A4136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1900" spc="75">
                          <a:solidFill>
                            <a:srgbClr val="0A4136"/>
                          </a:solidFill>
                          <a:latin typeface="Lucida Sans Unicode"/>
                          <a:cs typeface="Lucida Sans Unicode"/>
                        </a:rPr>
                        <a:t>clustering </a:t>
                      </a:r>
                      <a:r>
                        <a:rPr dirty="0" sz="1900" spc="80">
                          <a:solidFill>
                            <a:srgbClr val="0A4136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1900" spc="114">
                          <a:solidFill>
                            <a:srgbClr val="0A4136"/>
                          </a:solidFill>
                          <a:latin typeface="Lucida Sans Unicode"/>
                          <a:cs typeface="Lucida Sans Unicode"/>
                        </a:rPr>
                        <a:t>approaches </a:t>
                      </a:r>
                      <a:r>
                        <a:rPr dirty="0" sz="1900" spc="15">
                          <a:solidFill>
                            <a:srgbClr val="0A4136"/>
                          </a:solidFill>
                          <a:latin typeface="Lucida Sans Unicode"/>
                          <a:cs typeface="Lucida Sans Unicode"/>
                        </a:rPr>
                        <a:t>in </a:t>
                      </a:r>
                      <a:r>
                        <a:rPr dirty="0" sz="1900" spc="65">
                          <a:solidFill>
                            <a:srgbClr val="0A4136"/>
                          </a:solidFill>
                          <a:latin typeface="Lucida Sans Unicode"/>
                          <a:cs typeface="Lucida Sans Unicode"/>
                        </a:rPr>
                        <a:t>big </a:t>
                      </a:r>
                      <a:r>
                        <a:rPr dirty="0" sz="1900" spc="70">
                          <a:solidFill>
                            <a:srgbClr val="0A4136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1900" spc="130">
                          <a:solidFill>
                            <a:srgbClr val="0A4136"/>
                          </a:solidFill>
                          <a:latin typeface="Lucida Sans Unicode"/>
                          <a:cs typeface="Lucida Sans Unicode"/>
                        </a:rPr>
                        <a:t>data</a:t>
                      </a:r>
                      <a:r>
                        <a:rPr dirty="0" sz="1900" spc="-120">
                          <a:solidFill>
                            <a:srgbClr val="0A4136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1900" spc="90">
                          <a:solidFill>
                            <a:srgbClr val="0A4136"/>
                          </a:solidFill>
                          <a:latin typeface="Lucida Sans Unicode"/>
                          <a:cs typeface="Lucida Sans Unicode"/>
                        </a:rPr>
                        <a:t>environment</a:t>
                      </a:r>
                      <a:endParaRPr sz="1900">
                        <a:latin typeface="Lucida Sans Unicode"/>
                        <a:cs typeface="Lucida Sans Unicode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2250">
                        <a:latin typeface="Times New Roman"/>
                        <a:cs typeface="Times New Roman"/>
                      </a:endParaRPr>
                    </a:p>
                    <a:p>
                      <a:pPr marL="619125" marR="661670">
                        <a:lnSpc>
                          <a:spcPct val="115100"/>
                        </a:lnSpc>
                        <a:spcBef>
                          <a:spcPts val="5"/>
                        </a:spcBef>
                      </a:pPr>
                      <a:r>
                        <a:rPr dirty="0" sz="1900" spc="-5">
                          <a:solidFill>
                            <a:srgbClr val="0A4136"/>
                          </a:solidFill>
                          <a:latin typeface="Lucida Sans Unicode"/>
                          <a:cs typeface="Lucida Sans Unicode"/>
                        </a:rPr>
                        <a:t>D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Lucida Sans Unicode"/>
                          <a:cs typeface="Lucida Sans Unicode"/>
                        </a:rPr>
                        <a:t>o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Lucida Sans Unicode"/>
                          <a:cs typeface="Lucida Sans Unicode"/>
                        </a:rPr>
                        <a:t>m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Lucida Sans Unicode"/>
                          <a:cs typeface="Lucida Sans Unicode"/>
                        </a:rPr>
                        <a:t>a</a:t>
                      </a:r>
                      <a:r>
                        <a:rPr dirty="0" sz="1900">
                          <a:solidFill>
                            <a:srgbClr val="0A4136"/>
                          </a:solidFill>
                          <a:latin typeface="Lucida Sans Unicode"/>
                          <a:cs typeface="Lucida Sans Unicode"/>
                        </a:rPr>
                        <a:t>i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Lucida Sans Unicode"/>
                          <a:cs typeface="Lucida Sans Unicode"/>
                        </a:rPr>
                        <a:t>n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Lucida Sans Unicode"/>
                          <a:cs typeface="Lucida Sans Unicode"/>
                        </a:rPr>
                        <a:t>-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Lucida Sans Unicode"/>
                          <a:cs typeface="Lucida Sans Unicode"/>
                        </a:rPr>
                        <a:t>s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Lucida Sans Unicode"/>
                          <a:cs typeface="Lucida Sans Unicode"/>
                        </a:rPr>
                        <a:t>p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Lucida Sans Unicode"/>
                          <a:cs typeface="Lucida Sans Unicode"/>
                        </a:rPr>
                        <a:t>e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Lucida Sans Unicode"/>
                          <a:cs typeface="Lucida Sans Unicode"/>
                        </a:rPr>
                        <a:t>c</a:t>
                      </a:r>
                      <a:r>
                        <a:rPr dirty="0" sz="1900">
                          <a:solidFill>
                            <a:srgbClr val="0A4136"/>
                          </a:solidFill>
                          <a:latin typeface="Lucida Sans Unicode"/>
                          <a:cs typeface="Lucida Sans Unicode"/>
                        </a:rPr>
                        <a:t>i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Lucida Sans Unicode"/>
                          <a:cs typeface="Lucida Sans Unicode"/>
                        </a:rPr>
                        <a:t>f</a:t>
                      </a:r>
                      <a:r>
                        <a:rPr dirty="0" sz="1900">
                          <a:solidFill>
                            <a:srgbClr val="0A4136"/>
                          </a:solidFill>
                          <a:latin typeface="Lucida Sans Unicode"/>
                          <a:cs typeface="Lucida Sans Unicode"/>
                        </a:rPr>
                        <a:t>i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Lucida Sans Unicode"/>
                          <a:cs typeface="Lucida Sans Unicode"/>
                        </a:rPr>
                        <a:t>c</a:t>
                      </a:r>
                      <a:r>
                        <a:rPr dirty="0" sz="1900">
                          <a:solidFill>
                            <a:srgbClr val="0A4136"/>
                          </a:solidFill>
                          <a:latin typeface="Lucida Sans Unicode"/>
                          <a:cs typeface="Lucida Sans Unicode"/>
                        </a:rPr>
                        <a:t>,  </a:t>
                      </a:r>
                      <a:r>
                        <a:rPr dirty="0" sz="1900" spc="75">
                          <a:solidFill>
                            <a:srgbClr val="0A4136"/>
                          </a:solidFill>
                          <a:latin typeface="Lucida Sans Unicode"/>
                          <a:cs typeface="Lucida Sans Unicode"/>
                        </a:rPr>
                        <a:t>ambiguity</a:t>
                      </a:r>
                      <a:endParaRPr sz="19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147955">
                    <a:lnL w="38100">
                      <a:solidFill>
                        <a:srgbClr val="0A4136"/>
                      </a:solidFill>
                      <a:prstDash val="solid"/>
                    </a:lnL>
                    <a:lnR w="38100">
                      <a:solidFill>
                        <a:srgbClr val="0A4136"/>
                      </a:solidFill>
                      <a:prstDash val="solid"/>
                    </a:lnR>
                    <a:lnT w="38100">
                      <a:solidFill>
                        <a:srgbClr val="0A4136"/>
                      </a:solidFill>
                      <a:prstDash val="solid"/>
                    </a:lnT>
                    <a:lnB w="38100">
                      <a:solidFill>
                        <a:srgbClr val="0A4136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619125">
                        <a:lnSpc>
                          <a:spcPct val="100000"/>
                        </a:lnSpc>
                        <a:spcBef>
                          <a:spcPts val="1510"/>
                        </a:spcBef>
                      </a:pPr>
                      <a:r>
                        <a:rPr dirty="0" sz="1900" spc="45">
                          <a:solidFill>
                            <a:srgbClr val="0A4136"/>
                          </a:solidFill>
                          <a:latin typeface="Lucida Sans Unicode"/>
                          <a:cs typeface="Lucida Sans Unicode"/>
                        </a:rPr>
                        <a:t>2022</a:t>
                      </a:r>
                      <a:endParaRPr sz="1900">
                        <a:latin typeface="Lucida Sans Unicode"/>
                        <a:cs typeface="Lucida Sans Unicode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2750">
                        <a:latin typeface="Times New Roman"/>
                        <a:cs typeface="Times New Roman"/>
                      </a:endParaRPr>
                    </a:p>
                    <a:p>
                      <a:pPr marL="61912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900" spc="45">
                          <a:solidFill>
                            <a:srgbClr val="0A4136"/>
                          </a:solidFill>
                          <a:latin typeface="Lucida Sans Unicode"/>
                          <a:cs typeface="Lucida Sans Unicode"/>
                        </a:rPr>
                        <a:t>2022</a:t>
                      </a:r>
                      <a:endParaRPr sz="19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191770">
                    <a:lnL w="38100">
                      <a:solidFill>
                        <a:srgbClr val="0A4136"/>
                      </a:solidFill>
                      <a:prstDash val="solid"/>
                    </a:lnL>
                    <a:lnR w="38100">
                      <a:solidFill>
                        <a:srgbClr val="0A4136"/>
                      </a:solidFill>
                      <a:prstDash val="solid"/>
                    </a:lnR>
                    <a:lnT w="38100">
                      <a:solidFill>
                        <a:srgbClr val="0A4136"/>
                      </a:solidFill>
                      <a:prstDash val="solid"/>
                    </a:lnT>
                    <a:lnB w="38100">
                      <a:solidFill>
                        <a:srgbClr val="0A4136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414950" y="319090"/>
          <a:ext cx="17853025" cy="970851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38854"/>
                <a:gridCol w="3010535"/>
                <a:gridCol w="4408170"/>
                <a:gridCol w="4104005"/>
                <a:gridCol w="2734309"/>
              </a:tblGrid>
              <a:tr h="3516888">
                <a:tc>
                  <a:txBody>
                    <a:bodyPr/>
                    <a:lstStyle/>
                    <a:p>
                      <a:pPr algn="ctr" marL="594360">
                        <a:lnSpc>
                          <a:spcPts val="9415"/>
                        </a:lnSpc>
                      </a:pPr>
                      <a:r>
                        <a:rPr dirty="0" sz="8450">
                          <a:solidFill>
                            <a:srgbClr val="E25B61"/>
                          </a:solidFill>
                          <a:latin typeface="Microsoft Sans Serif"/>
                          <a:cs typeface="Microsoft Sans Serif"/>
                        </a:rPr>
                        <a:t>L</a:t>
                      </a:r>
                      <a:r>
                        <a:rPr dirty="0" sz="8450">
                          <a:solidFill>
                            <a:srgbClr val="E25B61"/>
                          </a:solidFill>
                          <a:latin typeface="Microsoft Sans Serif"/>
                          <a:cs typeface="Microsoft Sans Serif"/>
                        </a:rPr>
                        <a:t>i</a:t>
                      </a:r>
                      <a:r>
                        <a:rPr dirty="0" sz="8450">
                          <a:solidFill>
                            <a:srgbClr val="E25B61"/>
                          </a:solidFill>
                          <a:latin typeface="Microsoft Sans Serif"/>
                          <a:cs typeface="Microsoft Sans Serif"/>
                        </a:rPr>
                        <a:t>t</a:t>
                      </a:r>
                      <a:r>
                        <a:rPr dirty="0" sz="8450">
                          <a:solidFill>
                            <a:srgbClr val="E25B61"/>
                          </a:solidFill>
                          <a:latin typeface="Microsoft Sans Serif"/>
                          <a:cs typeface="Microsoft Sans Serif"/>
                        </a:rPr>
                        <a:t>e</a:t>
                      </a:r>
                      <a:r>
                        <a:rPr dirty="0" sz="8450">
                          <a:solidFill>
                            <a:srgbClr val="E25B61"/>
                          </a:solidFill>
                          <a:latin typeface="Microsoft Sans Serif"/>
                          <a:cs typeface="Microsoft Sans Serif"/>
                        </a:rPr>
                        <a:t>r</a:t>
                      </a:r>
                      <a:r>
                        <a:rPr dirty="0" sz="8450">
                          <a:solidFill>
                            <a:srgbClr val="E25B61"/>
                          </a:solidFill>
                          <a:latin typeface="Microsoft Sans Serif"/>
                          <a:cs typeface="Microsoft Sans Serif"/>
                        </a:rPr>
                        <a:t>a</a:t>
                      </a:r>
                      <a:r>
                        <a:rPr dirty="0" sz="8450">
                          <a:solidFill>
                            <a:srgbClr val="E25B61"/>
                          </a:solidFill>
                          <a:latin typeface="Microsoft Sans Serif"/>
                          <a:cs typeface="Microsoft Sans Serif"/>
                        </a:rPr>
                        <a:t>t</a:t>
                      </a:r>
                      <a:r>
                        <a:rPr dirty="0" sz="8450">
                          <a:solidFill>
                            <a:srgbClr val="E25B61"/>
                          </a:solidFill>
                          <a:latin typeface="Microsoft Sans Serif"/>
                          <a:cs typeface="Microsoft Sans Serif"/>
                        </a:rPr>
                        <a:t>u</a:t>
                      </a:r>
                      <a:endParaRPr sz="8450">
                        <a:latin typeface="Microsoft Sans Serif"/>
                        <a:cs typeface="Microsoft Sans Serif"/>
                      </a:endParaRPr>
                    </a:p>
                    <a:p>
                      <a:pPr marL="311785" marR="167640">
                        <a:lnSpc>
                          <a:spcPct val="100000"/>
                        </a:lnSpc>
                        <a:spcBef>
                          <a:spcPts val="2135"/>
                        </a:spcBef>
                      </a:pPr>
                      <a:r>
                        <a:rPr dirty="0" sz="3000" spc="254">
                          <a:solidFill>
                            <a:srgbClr val="0A4136"/>
                          </a:solidFill>
                          <a:latin typeface="Lucida Sans Unicode"/>
                          <a:cs typeface="Lucida Sans Unicode"/>
                        </a:rPr>
                        <a:t>Title</a:t>
                      </a:r>
                      <a:r>
                        <a:rPr dirty="0" sz="3000" spc="20">
                          <a:solidFill>
                            <a:srgbClr val="0A4136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3000" spc="114">
                          <a:solidFill>
                            <a:srgbClr val="0A4136"/>
                          </a:solidFill>
                          <a:latin typeface="Lucida Sans Unicode"/>
                          <a:cs typeface="Lucida Sans Unicode"/>
                        </a:rPr>
                        <a:t>of</a:t>
                      </a:r>
                      <a:r>
                        <a:rPr dirty="0" sz="3000" spc="20">
                          <a:solidFill>
                            <a:srgbClr val="0A4136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3000" spc="114">
                          <a:solidFill>
                            <a:srgbClr val="0A4136"/>
                          </a:solidFill>
                          <a:latin typeface="Lucida Sans Unicode"/>
                          <a:cs typeface="Lucida Sans Unicode"/>
                        </a:rPr>
                        <a:t>Paper</a:t>
                      </a:r>
                      <a:endParaRPr sz="30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>
                    <a:lnL w="38100">
                      <a:solidFill>
                        <a:srgbClr val="0A4136"/>
                      </a:solidFill>
                      <a:prstDash val="solid"/>
                    </a:lnL>
                    <a:lnR w="38100">
                      <a:solidFill>
                        <a:srgbClr val="0A4136"/>
                      </a:solidFill>
                      <a:prstDash val="solid"/>
                    </a:lnR>
                    <a:lnT w="38100">
                      <a:solidFill>
                        <a:srgbClr val="0A4136"/>
                      </a:solidFill>
                      <a:prstDash val="solid"/>
                    </a:lnT>
                    <a:lnB w="38100">
                      <a:solidFill>
                        <a:srgbClr val="0A4136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165735">
                        <a:lnSpc>
                          <a:spcPts val="9415"/>
                        </a:lnSpc>
                      </a:pPr>
                      <a:r>
                        <a:rPr dirty="0" sz="8450">
                          <a:solidFill>
                            <a:srgbClr val="E25B61"/>
                          </a:solidFill>
                          <a:latin typeface="Microsoft Sans Serif"/>
                          <a:cs typeface="Microsoft Sans Serif"/>
                        </a:rPr>
                        <a:t>r</a:t>
                      </a:r>
                      <a:r>
                        <a:rPr dirty="0" sz="8450">
                          <a:solidFill>
                            <a:srgbClr val="E25B61"/>
                          </a:solidFill>
                          <a:latin typeface="Microsoft Sans Serif"/>
                          <a:cs typeface="Microsoft Sans Serif"/>
                        </a:rPr>
                        <a:t>e</a:t>
                      </a:r>
                      <a:r>
                        <a:rPr dirty="0" sz="8450" spc="-320">
                          <a:solidFill>
                            <a:srgbClr val="E25B61"/>
                          </a:solidFill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dirty="0" sz="8450">
                          <a:solidFill>
                            <a:srgbClr val="E25B61"/>
                          </a:solidFill>
                          <a:latin typeface="Microsoft Sans Serif"/>
                          <a:cs typeface="Microsoft Sans Serif"/>
                        </a:rPr>
                        <a:t>S</a:t>
                      </a:r>
                      <a:r>
                        <a:rPr dirty="0" sz="8450">
                          <a:solidFill>
                            <a:srgbClr val="E25B61"/>
                          </a:solidFill>
                          <a:latin typeface="Microsoft Sans Serif"/>
                          <a:cs typeface="Microsoft Sans Serif"/>
                        </a:rPr>
                        <a:t>u</a:t>
                      </a:r>
                      <a:r>
                        <a:rPr dirty="0" sz="8450">
                          <a:solidFill>
                            <a:srgbClr val="E25B61"/>
                          </a:solidFill>
                          <a:latin typeface="Microsoft Sans Serif"/>
                          <a:cs typeface="Microsoft Sans Serif"/>
                        </a:rPr>
                        <a:t>r</a:t>
                      </a:r>
                      <a:r>
                        <a:rPr dirty="0" sz="8450">
                          <a:solidFill>
                            <a:srgbClr val="E25B61"/>
                          </a:solidFill>
                          <a:latin typeface="Microsoft Sans Serif"/>
                          <a:cs typeface="Microsoft Sans Serif"/>
                        </a:rPr>
                        <a:t>v</a:t>
                      </a:r>
                      <a:endParaRPr sz="8450">
                        <a:latin typeface="Microsoft Sans Serif"/>
                        <a:cs typeface="Microsoft Sans Serif"/>
                      </a:endParaRPr>
                    </a:p>
                    <a:p>
                      <a:pPr marL="662305" marR="194945">
                        <a:lnSpc>
                          <a:spcPct val="100000"/>
                        </a:lnSpc>
                        <a:spcBef>
                          <a:spcPts val="2135"/>
                        </a:spcBef>
                      </a:pPr>
                      <a:r>
                        <a:rPr dirty="0" sz="3000" spc="20">
                          <a:solidFill>
                            <a:srgbClr val="0A4136"/>
                          </a:solidFill>
                          <a:latin typeface="Lucida Sans Unicode"/>
                          <a:cs typeface="Lucida Sans Unicode"/>
                        </a:rPr>
                        <a:t>Authors</a:t>
                      </a:r>
                      <a:endParaRPr sz="30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>
                    <a:lnL w="38100">
                      <a:solidFill>
                        <a:srgbClr val="0A4136"/>
                      </a:solidFill>
                      <a:prstDash val="solid"/>
                    </a:lnL>
                    <a:lnR w="38100">
                      <a:solidFill>
                        <a:srgbClr val="0A4136"/>
                      </a:solidFill>
                      <a:prstDash val="solid"/>
                    </a:lnR>
                    <a:lnT w="38100">
                      <a:solidFill>
                        <a:srgbClr val="0A4136"/>
                      </a:solidFill>
                      <a:prstDash val="solid"/>
                    </a:lnT>
                    <a:lnB w="38100">
                      <a:solidFill>
                        <a:srgbClr val="0A4136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194310">
                        <a:lnSpc>
                          <a:spcPts val="9415"/>
                        </a:lnSpc>
                      </a:pPr>
                      <a:r>
                        <a:rPr dirty="0" sz="8450" spc="-805">
                          <a:solidFill>
                            <a:srgbClr val="E25B61"/>
                          </a:solidFill>
                          <a:latin typeface="Microsoft Sans Serif"/>
                          <a:cs typeface="Microsoft Sans Serif"/>
                        </a:rPr>
                        <a:t>ey</a:t>
                      </a:r>
                      <a:endParaRPr sz="8450">
                        <a:latin typeface="Microsoft Sans Serif"/>
                        <a:cs typeface="Microsoft Sans Serif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2135"/>
                        </a:spcBef>
                      </a:pPr>
                      <a:r>
                        <a:rPr dirty="0" sz="3000" spc="120">
                          <a:solidFill>
                            <a:srgbClr val="0A4136"/>
                          </a:solidFill>
                          <a:latin typeface="Lucida Sans Unicode"/>
                          <a:cs typeface="Lucida Sans Unicode"/>
                        </a:rPr>
                        <a:t>Methodology</a:t>
                      </a:r>
                      <a:endParaRPr sz="30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>
                    <a:lnL w="38100">
                      <a:solidFill>
                        <a:srgbClr val="0A4136"/>
                      </a:solidFill>
                      <a:prstDash val="solid"/>
                    </a:lnL>
                    <a:lnR w="38100">
                      <a:solidFill>
                        <a:srgbClr val="0A4136"/>
                      </a:solidFill>
                      <a:prstDash val="solid"/>
                    </a:lnR>
                    <a:lnT w="38100">
                      <a:solidFill>
                        <a:srgbClr val="0A4136"/>
                      </a:solidFill>
                      <a:prstDash val="solid"/>
                    </a:lnT>
                    <a:lnB w="38100">
                      <a:solidFill>
                        <a:srgbClr val="0A4136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  <a:p>
                      <a:pPr marL="1170940">
                        <a:lnSpc>
                          <a:spcPct val="100000"/>
                        </a:lnSpc>
                      </a:pPr>
                      <a:r>
                        <a:rPr dirty="0" sz="3000" spc="90">
                          <a:solidFill>
                            <a:srgbClr val="0A4136"/>
                          </a:solidFill>
                          <a:latin typeface="Lucida Sans Unicode"/>
                          <a:cs typeface="Lucida Sans Unicode"/>
                        </a:rPr>
                        <a:t>Demerits</a:t>
                      </a:r>
                      <a:endParaRPr sz="30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>
                    <a:lnL w="38100">
                      <a:solidFill>
                        <a:srgbClr val="0A4136"/>
                      </a:solidFill>
                      <a:prstDash val="solid"/>
                    </a:lnL>
                    <a:lnR w="38100">
                      <a:solidFill>
                        <a:srgbClr val="0A4136"/>
                      </a:solidFill>
                      <a:prstDash val="solid"/>
                    </a:lnR>
                    <a:lnT w="38100">
                      <a:solidFill>
                        <a:srgbClr val="0A4136"/>
                      </a:solidFill>
                      <a:prstDash val="solid"/>
                    </a:lnT>
                    <a:lnB w="38100">
                      <a:solidFill>
                        <a:srgbClr val="0A4136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  <a:p>
                      <a:pPr marL="867410" marR="208279" indent="-652145">
                        <a:lnSpc>
                          <a:spcPct val="116700"/>
                        </a:lnSpc>
                        <a:spcBef>
                          <a:spcPts val="1950"/>
                        </a:spcBef>
                      </a:pPr>
                      <a:r>
                        <a:rPr dirty="0" sz="3000">
                          <a:solidFill>
                            <a:srgbClr val="0A4136"/>
                          </a:solidFill>
                          <a:latin typeface="Lucida Sans Unicode"/>
                          <a:cs typeface="Lucida Sans Unicode"/>
                        </a:rPr>
                        <a:t>P</a:t>
                      </a:r>
                      <a:r>
                        <a:rPr dirty="0" sz="3000">
                          <a:solidFill>
                            <a:srgbClr val="0A4136"/>
                          </a:solidFill>
                          <a:latin typeface="Lucida Sans Unicode"/>
                          <a:cs typeface="Lucida Sans Unicode"/>
                        </a:rPr>
                        <a:t>u</a:t>
                      </a:r>
                      <a:r>
                        <a:rPr dirty="0" sz="3000">
                          <a:solidFill>
                            <a:srgbClr val="0A4136"/>
                          </a:solidFill>
                          <a:latin typeface="Lucida Sans Unicode"/>
                          <a:cs typeface="Lucida Sans Unicode"/>
                        </a:rPr>
                        <a:t>b</a:t>
                      </a:r>
                      <a:r>
                        <a:rPr dirty="0" sz="3000">
                          <a:solidFill>
                            <a:srgbClr val="0A4136"/>
                          </a:solidFill>
                          <a:latin typeface="Lucida Sans Unicode"/>
                          <a:cs typeface="Lucida Sans Unicode"/>
                        </a:rPr>
                        <a:t>l</a:t>
                      </a:r>
                      <a:r>
                        <a:rPr dirty="0" sz="3000">
                          <a:solidFill>
                            <a:srgbClr val="0A4136"/>
                          </a:solidFill>
                          <a:latin typeface="Lucida Sans Unicode"/>
                          <a:cs typeface="Lucida Sans Unicode"/>
                        </a:rPr>
                        <a:t>i</a:t>
                      </a:r>
                      <a:r>
                        <a:rPr dirty="0" sz="3000">
                          <a:solidFill>
                            <a:srgbClr val="0A4136"/>
                          </a:solidFill>
                          <a:latin typeface="Lucida Sans Unicode"/>
                          <a:cs typeface="Lucida Sans Unicode"/>
                        </a:rPr>
                        <a:t>c</a:t>
                      </a:r>
                      <a:r>
                        <a:rPr dirty="0" sz="3000">
                          <a:solidFill>
                            <a:srgbClr val="0A4136"/>
                          </a:solidFill>
                          <a:latin typeface="Lucida Sans Unicode"/>
                          <a:cs typeface="Lucida Sans Unicode"/>
                        </a:rPr>
                        <a:t>a</a:t>
                      </a:r>
                      <a:r>
                        <a:rPr dirty="0" sz="3000">
                          <a:solidFill>
                            <a:srgbClr val="0A4136"/>
                          </a:solidFill>
                          <a:latin typeface="Lucida Sans Unicode"/>
                          <a:cs typeface="Lucida Sans Unicode"/>
                        </a:rPr>
                        <a:t>t</a:t>
                      </a:r>
                      <a:r>
                        <a:rPr dirty="0" sz="3000">
                          <a:solidFill>
                            <a:srgbClr val="0A4136"/>
                          </a:solidFill>
                          <a:latin typeface="Lucida Sans Unicode"/>
                          <a:cs typeface="Lucida Sans Unicode"/>
                        </a:rPr>
                        <a:t>i</a:t>
                      </a:r>
                      <a:r>
                        <a:rPr dirty="0" sz="3000">
                          <a:solidFill>
                            <a:srgbClr val="0A4136"/>
                          </a:solidFill>
                          <a:latin typeface="Lucida Sans Unicode"/>
                          <a:cs typeface="Lucida Sans Unicode"/>
                        </a:rPr>
                        <a:t>o</a:t>
                      </a:r>
                      <a:r>
                        <a:rPr dirty="0" sz="3000">
                          <a:solidFill>
                            <a:srgbClr val="0A4136"/>
                          </a:solidFill>
                          <a:latin typeface="Lucida Sans Unicode"/>
                          <a:cs typeface="Lucida Sans Unicode"/>
                        </a:rPr>
                        <a:t>n  </a:t>
                      </a:r>
                      <a:r>
                        <a:rPr dirty="0" sz="3000" spc="105">
                          <a:solidFill>
                            <a:srgbClr val="0A4136"/>
                          </a:solidFill>
                          <a:latin typeface="Lucida Sans Unicode"/>
                          <a:cs typeface="Lucida Sans Unicode"/>
                        </a:rPr>
                        <a:t>Year</a:t>
                      </a:r>
                      <a:endParaRPr sz="30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>
                    <a:lnL w="38100">
                      <a:solidFill>
                        <a:srgbClr val="0A4136"/>
                      </a:solidFill>
                      <a:prstDash val="solid"/>
                    </a:lnL>
                    <a:lnR w="38100">
                      <a:solidFill>
                        <a:srgbClr val="0A4136"/>
                      </a:solidFill>
                      <a:prstDash val="solid"/>
                    </a:lnR>
                    <a:lnT w="38100">
                      <a:solidFill>
                        <a:srgbClr val="0A4136"/>
                      </a:solidFill>
                      <a:prstDash val="solid"/>
                    </a:lnT>
                    <a:lnB w="38100">
                      <a:solidFill>
                        <a:srgbClr val="0A4136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</a:tr>
              <a:tr h="3183521">
                <a:tc>
                  <a:txBody>
                    <a:bodyPr/>
                    <a:lstStyle/>
                    <a:p>
                      <a:pPr marL="619125" marR="645160">
                        <a:lnSpc>
                          <a:spcPct val="115100"/>
                        </a:lnSpc>
                        <a:spcBef>
                          <a:spcPts val="1165"/>
                        </a:spcBef>
                      </a:pPr>
                      <a:r>
                        <a:rPr dirty="0" sz="1900" spc="30">
                          <a:solidFill>
                            <a:srgbClr val="0A4136"/>
                          </a:solidFill>
                          <a:latin typeface="Lucida Sans Unicode"/>
                          <a:cs typeface="Lucida Sans Unicode"/>
                        </a:rPr>
                        <a:t>An </a:t>
                      </a:r>
                      <a:r>
                        <a:rPr dirty="0" sz="1900" spc="45">
                          <a:solidFill>
                            <a:srgbClr val="0A4136"/>
                          </a:solidFill>
                          <a:latin typeface="Lucida Sans Unicode"/>
                          <a:cs typeface="Lucida Sans Unicode"/>
                        </a:rPr>
                        <a:t>NLP-Assisted </a:t>
                      </a:r>
                      <a:r>
                        <a:rPr dirty="0" sz="1900" spc="50">
                          <a:solidFill>
                            <a:srgbClr val="0A4136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1900" spc="95">
                          <a:solidFill>
                            <a:srgbClr val="0A4136"/>
                          </a:solidFill>
                          <a:latin typeface="Lucida Sans Unicode"/>
                          <a:cs typeface="Lucida Sans Unicode"/>
                        </a:rPr>
                        <a:t>Bayesian </a:t>
                      </a:r>
                      <a:r>
                        <a:rPr dirty="0" sz="1900" spc="60">
                          <a:solidFill>
                            <a:srgbClr val="0A4136"/>
                          </a:solidFill>
                          <a:latin typeface="Lucida Sans Unicode"/>
                          <a:cs typeface="Lucida Sans Unicode"/>
                        </a:rPr>
                        <a:t>Time </a:t>
                      </a:r>
                      <a:r>
                        <a:rPr dirty="0" sz="1900" spc="65">
                          <a:solidFill>
                            <a:srgbClr val="0A4136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1900" spc="100">
                          <a:solidFill>
                            <a:srgbClr val="0A4136"/>
                          </a:solidFill>
                          <a:latin typeface="Lucida Sans Unicode"/>
                          <a:cs typeface="Lucida Sans Unicode"/>
                        </a:rPr>
                        <a:t>Series</a:t>
                      </a:r>
                      <a:r>
                        <a:rPr dirty="0" sz="1900" spc="-130">
                          <a:solidFill>
                            <a:srgbClr val="0A4136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1900" spc="35">
                          <a:solidFill>
                            <a:srgbClr val="0A4136"/>
                          </a:solidFill>
                          <a:latin typeface="Lucida Sans Unicode"/>
                          <a:cs typeface="Lucida Sans Unicode"/>
                        </a:rPr>
                        <a:t>Analysis</a:t>
                      </a:r>
                      <a:r>
                        <a:rPr dirty="0" sz="1900" spc="-125">
                          <a:solidFill>
                            <a:srgbClr val="0A4136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1900" spc="70">
                          <a:solidFill>
                            <a:srgbClr val="0A4136"/>
                          </a:solidFill>
                          <a:latin typeface="Lucida Sans Unicode"/>
                          <a:cs typeface="Lucida Sans Unicode"/>
                        </a:rPr>
                        <a:t>for </a:t>
                      </a:r>
                      <a:r>
                        <a:rPr dirty="0" sz="1900" spc="-585">
                          <a:solidFill>
                            <a:srgbClr val="0A4136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1900" spc="110">
                          <a:solidFill>
                            <a:srgbClr val="0A4136"/>
                          </a:solidFill>
                          <a:latin typeface="Lucida Sans Unicode"/>
                          <a:cs typeface="Lucida Sans Unicode"/>
                        </a:rPr>
                        <a:t>Prevalence </a:t>
                      </a:r>
                      <a:r>
                        <a:rPr dirty="0" sz="1900" spc="85">
                          <a:solidFill>
                            <a:srgbClr val="0A4136"/>
                          </a:solidFill>
                          <a:latin typeface="Lucida Sans Unicode"/>
                          <a:cs typeface="Lucida Sans Unicode"/>
                        </a:rPr>
                        <a:t>of </a:t>
                      </a:r>
                      <a:r>
                        <a:rPr dirty="0" sz="1900" spc="90">
                          <a:solidFill>
                            <a:srgbClr val="0A4136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1900" spc="75">
                          <a:solidFill>
                            <a:srgbClr val="0A4136"/>
                          </a:solidFill>
                          <a:latin typeface="Lucida Sans Unicode"/>
                          <a:cs typeface="Lucida Sans Unicode"/>
                        </a:rPr>
                        <a:t>Twitter </a:t>
                      </a:r>
                      <a:r>
                        <a:rPr dirty="0" sz="1900" spc="80">
                          <a:solidFill>
                            <a:srgbClr val="0A4136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1900" spc="70">
                          <a:solidFill>
                            <a:srgbClr val="0A4136"/>
                          </a:solidFill>
                          <a:latin typeface="Lucida Sans Unicode"/>
                          <a:cs typeface="Lucida Sans Unicode"/>
                        </a:rPr>
                        <a:t>cyberbullying </a:t>
                      </a:r>
                      <a:r>
                        <a:rPr dirty="0" sz="1900" spc="75">
                          <a:solidFill>
                            <a:srgbClr val="0A4136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1900" spc="60">
                          <a:solidFill>
                            <a:srgbClr val="0A4136"/>
                          </a:solidFill>
                          <a:latin typeface="Lucida Sans Unicode"/>
                          <a:cs typeface="Lucida Sans Unicode"/>
                        </a:rPr>
                        <a:t>during </a:t>
                      </a:r>
                      <a:r>
                        <a:rPr dirty="0" sz="1900" spc="-45">
                          <a:solidFill>
                            <a:srgbClr val="0A4136"/>
                          </a:solidFill>
                          <a:latin typeface="Lucida Sans Unicode"/>
                          <a:cs typeface="Lucida Sans Unicode"/>
                        </a:rPr>
                        <a:t>COVID-19 </a:t>
                      </a:r>
                      <a:r>
                        <a:rPr dirty="0" sz="1900" spc="-40">
                          <a:solidFill>
                            <a:srgbClr val="0A4136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1900" spc="120">
                          <a:solidFill>
                            <a:srgbClr val="0A4136"/>
                          </a:solidFill>
                          <a:latin typeface="Lucida Sans Unicode"/>
                          <a:cs typeface="Lucida Sans Unicode"/>
                        </a:rPr>
                        <a:t>pandemic</a:t>
                      </a:r>
                      <a:endParaRPr sz="19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147955">
                    <a:lnL w="38100">
                      <a:solidFill>
                        <a:srgbClr val="0A4136"/>
                      </a:solidFill>
                      <a:prstDash val="solid"/>
                    </a:lnL>
                    <a:lnR w="38100">
                      <a:solidFill>
                        <a:srgbClr val="0A4136"/>
                      </a:solidFill>
                      <a:prstDash val="solid"/>
                    </a:lnR>
                    <a:lnT w="38100">
                      <a:solidFill>
                        <a:srgbClr val="0A4136"/>
                      </a:solidFill>
                      <a:prstDash val="solid"/>
                    </a:lnT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just" marL="619125" marR="869315">
                        <a:lnSpc>
                          <a:spcPct val="115100"/>
                        </a:lnSpc>
                        <a:spcBef>
                          <a:spcPts val="1165"/>
                        </a:spcBef>
                      </a:pPr>
                      <a:r>
                        <a:rPr dirty="0" sz="1900" spc="-5">
                          <a:solidFill>
                            <a:srgbClr val="0A4136"/>
                          </a:solidFill>
                          <a:latin typeface="Lucida Sans Unicode"/>
                          <a:cs typeface="Lucida Sans Unicode"/>
                        </a:rPr>
                        <a:t>C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Lucida Sans Unicode"/>
                          <a:cs typeface="Lucida Sans Unicode"/>
                        </a:rPr>
                        <a:t>h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Lucida Sans Unicode"/>
                          <a:cs typeface="Lucida Sans Unicode"/>
                        </a:rPr>
                        <a:t>r</a:t>
                      </a:r>
                      <a:r>
                        <a:rPr dirty="0" sz="1900">
                          <a:solidFill>
                            <a:srgbClr val="0A4136"/>
                          </a:solidFill>
                          <a:latin typeface="Lucida Sans Unicode"/>
                          <a:cs typeface="Lucida Sans Unicode"/>
                        </a:rPr>
                        <a:t>i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Lucida Sans Unicode"/>
                          <a:cs typeface="Lucida Sans Unicode"/>
                        </a:rPr>
                        <a:t>s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Lucida Sans Unicode"/>
                          <a:cs typeface="Lucida Sans Unicode"/>
                        </a:rPr>
                        <a:t>t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Lucida Sans Unicode"/>
                          <a:cs typeface="Lucida Sans Unicode"/>
                        </a:rPr>
                        <a:t>o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Lucida Sans Unicode"/>
                          <a:cs typeface="Lucida Sans Unicode"/>
                        </a:rPr>
                        <a:t>p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Lucida Sans Unicode"/>
                          <a:cs typeface="Lucida Sans Unicode"/>
                        </a:rPr>
                        <a:t>h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Lucida Sans Unicode"/>
                          <a:cs typeface="Lucida Sans Unicode"/>
                        </a:rPr>
                        <a:t>e</a:t>
                      </a:r>
                      <a:r>
                        <a:rPr dirty="0" sz="1900">
                          <a:solidFill>
                            <a:srgbClr val="0A4136"/>
                          </a:solidFill>
                          <a:latin typeface="Lucida Sans Unicode"/>
                          <a:cs typeface="Lucida Sans Unicode"/>
                        </a:rPr>
                        <a:t>r  </a:t>
                      </a:r>
                      <a:r>
                        <a:rPr dirty="0" sz="1900" spc="80">
                          <a:solidFill>
                            <a:srgbClr val="0A4136"/>
                          </a:solidFill>
                          <a:latin typeface="Lucida Sans Unicode"/>
                          <a:cs typeface="Lucida Sans Unicode"/>
                        </a:rPr>
                        <a:t>Perez,Sayar </a:t>
                      </a:r>
                      <a:r>
                        <a:rPr dirty="0" sz="1900" spc="-590">
                          <a:solidFill>
                            <a:srgbClr val="0A4136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1900" spc="80">
                          <a:solidFill>
                            <a:srgbClr val="0A4136"/>
                          </a:solidFill>
                          <a:latin typeface="Lucida Sans Unicode"/>
                          <a:cs typeface="Lucida Sans Unicode"/>
                        </a:rPr>
                        <a:t>Karmarkar</a:t>
                      </a:r>
                      <a:endParaRPr sz="19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147955">
                    <a:lnL w="38100">
                      <a:solidFill>
                        <a:srgbClr val="0A4136"/>
                      </a:solidFill>
                      <a:prstDash val="solid"/>
                    </a:lnL>
                    <a:lnR w="38100">
                      <a:solidFill>
                        <a:srgbClr val="0A4136"/>
                      </a:solidFill>
                      <a:prstDash val="solid"/>
                    </a:lnR>
                    <a:lnT w="38100">
                      <a:solidFill>
                        <a:srgbClr val="0A4136"/>
                      </a:solidFill>
                      <a:prstDash val="solid"/>
                    </a:lnT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619125" marR="249554" indent="64135">
                        <a:lnSpc>
                          <a:spcPct val="115100"/>
                        </a:lnSpc>
                        <a:spcBef>
                          <a:spcPts val="1165"/>
                        </a:spcBef>
                      </a:pPr>
                      <a:r>
                        <a:rPr dirty="0" sz="1900" spc="-15">
                          <a:solidFill>
                            <a:srgbClr val="0A4136"/>
                          </a:solidFill>
                          <a:latin typeface="Lucida Sans Unicode"/>
                          <a:cs typeface="Lucida Sans Unicode"/>
                        </a:rPr>
                        <a:t>A</a:t>
                      </a:r>
                      <a:r>
                        <a:rPr dirty="0" sz="1900" spc="-110">
                          <a:solidFill>
                            <a:srgbClr val="0A4136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1900" spc="65">
                          <a:solidFill>
                            <a:srgbClr val="0A4136"/>
                          </a:solidFill>
                          <a:latin typeface="Lucida Sans Unicode"/>
                          <a:cs typeface="Lucida Sans Unicode"/>
                        </a:rPr>
                        <a:t>Pre-trained</a:t>
                      </a:r>
                      <a:r>
                        <a:rPr dirty="0" sz="1900" spc="-110">
                          <a:solidFill>
                            <a:srgbClr val="0A4136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1900" spc="90">
                          <a:solidFill>
                            <a:srgbClr val="0A4136"/>
                          </a:solidFill>
                          <a:latin typeface="Lucida Sans Unicode"/>
                          <a:cs typeface="Lucida Sans Unicode"/>
                        </a:rPr>
                        <a:t>NLP</a:t>
                      </a:r>
                      <a:r>
                        <a:rPr dirty="0" sz="1900" spc="-110">
                          <a:solidFill>
                            <a:srgbClr val="0A4136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1900" spc="85">
                          <a:solidFill>
                            <a:srgbClr val="0A4136"/>
                          </a:solidFill>
                          <a:latin typeface="Lucida Sans Unicode"/>
                          <a:cs typeface="Lucida Sans Unicode"/>
                        </a:rPr>
                        <a:t>Model</a:t>
                      </a:r>
                      <a:r>
                        <a:rPr dirty="0" sz="1900" spc="-110">
                          <a:solidFill>
                            <a:srgbClr val="0A4136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1900" spc="70">
                          <a:solidFill>
                            <a:srgbClr val="0A4136"/>
                          </a:solidFill>
                          <a:latin typeface="Lucida Sans Unicode"/>
                          <a:cs typeface="Lucida Sans Unicode"/>
                        </a:rPr>
                        <a:t>for </a:t>
                      </a:r>
                      <a:r>
                        <a:rPr dirty="0" sz="1900" spc="-585">
                          <a:solidFill>
                            <a:srgbClr val="0A4136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1900" spc="75">
                          <a:solidFill>
                            <a:srgbClr val="0A4136"/>
                          </a:solidFill>
                          <a:latin typeface="Lucida Sans Unicode"/>
                          <a:cs typeface="Lucida Sans Unicode"/>
                        </a:rPr>
                        <a:t>Pre-processing </a:t>
                      </a:r>
                      <a:r>
                        <a:rPr dirty="0" sz="1900" spc="55">
                          <a:solidFill>
                            <a:srgbClr val="0A4136"/>
                          </a:solidFill>
                          <a:latin typeface="Lucida Sans Unicode"/>
                          <a:cs typeface="Lucida Sans Unicode"/>
                        </a:rPr>
                        <a:t>Data, </a:t>
                      </a:r>
                      <a:r>
                        <a:rPr dirty="0" sz="1900" spc="140">
                          <a:solidFill>
                            <a:srgbClr val="0A4136"/>
                          </a:solidFill>
                          <a:latin typeface="Lucida Sans Unicode"/>
                          <a:cs typeface="Lucida Sans Unicode"/>
                        </a:rPr>
                        <a:t>Sub </a:t>
                      </a:r>
                      <a:r>
                        <a:rPr dirty="0" sz="1900" spc="145">
                          <a:solidFill>
                            <a:srgbClr val="0A4136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1900" spc="85">
                          <a:solidFill>
                            <a:srgbClr val="0A4136"/>
                          </a:solidFill>
                          <a:latin typeface="Lucida Sans Unicode"/>
                          <a:cs typeface="Lucida Sans Unicode"/>
                        </a:rPr>
                        <a:t>setting </a:t>
                      </a:r>
                      <a:r>
                        <a:rPr dirty="0" sz="1900" spc="15">
                          <a:solidFill>
                            <a:srgbClr val="0A4136"/>
                          </a:solidFill>
                          <a:latin typeface="Lucida Sans Unicode"/>
                          <a:cs typeface="Lucida Sans Unicode"/>
                        </a:rPr>
                        <a:t>Truly </a:t>
                      </a:r>
                      <a:r>
                        <a:rPr dirty="0" sz="1900" spc="85">
                          <a:solidFill>
                            <a:srgbClr val="0A4136"/>
                          </a:solidFill>
                          <a:latin typeface="Lucida Sans Unicode"/>
                          <a:cs typeface="Lucida Sans Unicode"/>
                        </a:rPr>
                        <a:t>Offensive </a:t>
                      </a:r>
                      <a:r>
                        <a:rPr dirty="0" sz="1900" spc="60">
                          <a:solidFill>
                            <a:srgbClr val="0A4136"/>
                          </a:solidFill>
                          <a:latin typeface="Lucida Sans Unicode"/>
                          <a:cs typeface="Lucida Sans Unicode"/>
                        </a:rPr>
                        <a:t>or </a:t>
                      </a:r>
                      <a:r>
                        <a:rPr dirty="0" sz="1900" spc="65">
                          <a:solidFill>
                            <a:srgbClr val="0A4136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1900" spc="75">
                          <a:solidFill>
                            <a:srgbClr val="0A4136"/>
                          </a:solidFill>
                          <a:latin typeface="Lucida Sans Unicode"/>
                          <a:cs typeface="Lucida Sans Unicode"/>
                        </a:rPr>
                        <a:t>Hateful Tweets, </a:t>
                      </a:r>
                      <a:r>
                        <a:rPr dirty="0" sz="1900" spc="30">
                          <a:solidFill>
                            <a:srgbClr val="0A4136"/>
                          </a:solidFill>
                          <a:latin typeface="Lucida Sans Unicode"/>
                          <a:cs typeface="Lucida Sans Unicode"/>
                        </a:rPr>
                        <a:t>Visual </a:t>
                      </a:r>
                      <a:r>
                        <a:rPr dirty="0" sz="1900" spc="35">
                          <a:solidFill>
                            <a:srgbClr val="0A4136"/>
                          </a:solidFill>
                          <a:latin typeface="Lucida Sans Unicode"/>
                          <a:cs typeface="Lucida Sans Unicode"/>
                        </a:rPr>
                        <a:t> Analysis </a:t>
                      </a:r>
                      <a:r>
                        <a:rPr dirty="0" sz="1900" spc="80">
                          <a:solidFill>
                            <a:srgbClr val="0A4136"/>
                          </a:solidFill>
                          <a:latin typeface="Lucida Sans Unicode"/>
                          <a:cs typeface="Lucida Sans Unicode"/>
                        </a:rPr>
                        <a:t>on </a:t>
                      </a:r>
                      <a:r>
                        <a:rPr dirty="0" sz="1900" spc="114">
                          <a:solidFill>
                            <a:srgbClr val="0A4136"/>
                          </a:solidFill>
                          <a:latin typeface="Lucida Sans Unicode"/>
                          <a:cs typeface="Lucida Sans Unicode"/>
                        </a:rPr>
                        <a:t>the </a:t>
                      </a:r>
                      <a:r>
                        <a:rPr dirty="0" sz="1900" spc="130">
                          <a:solidFill>
                            <a:srgbClr val="0A4136"/>
                          </a:solidFill>
                          <a:latin typeface="Lucida Sans Unicode"/>
                          <a:cs typeface="Lucida Sans Unicode"/>
                        </a:rPr>
                        <a:t>Raw </a:t>
                      </a:r>
                      <a:r>
                        <a:rPr dirty="0" sz="1900" spc="110">
                          <a:solidFill>
                            <a:srgbClr val="0A4136"/>
                          </a:solidFill>
                          <a:latin typeface="Lucida Sans Unicode"/>
                          <a:cs typeface="Lucida Sans Unicode"/>
                        </a:rPr>
                        <a:t>and </a:t>
                      </a:r>
                      <a:r>
                        <a:rPr dirty="0" sz="1900" spc="114">
                          <a:solidFill>
                            <a:srgbClr val="0A4136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1900" spc="70">
                          <a:solidFill>
                            <a:srgbClr val="0A4136"/>
                          </a:solidFill>
                          <a:latin typeface="Lucida Sans Unicode"/>
                          <a:cs typeface="Lucida Sans Unicode"/>
                        </a:rPr>
                        <a:t>Filtered</a:t>
                      </a:r>
                      <a:r>
                        <a:rPr dirty="0" sz="1900" spc="-100">
                          <a:solidFill>
                            <a:srgbClr val="0A4136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1900" spc="105">
                          <a:solidFill>
                            <a:srgbClr val="0A4136"/>
                          </a:solidFill>
                          <a:latin typeface="Lucida Sans Unicode"/>
                          <a:cs typeface="Lucida Sans Unicode"/>
                        </a:rPr>
                        <a:t>Counts</a:t>
                      </a:r>
                      <a:endParaRPr sz="19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147955">
                    <a:lnL w="38100">
                      <a:solidFill>
                        <a:srgbClr val="0A4136"/>
                      </a:solidFill>
                      <a:prstDash val="solid"/>
                    </a:lnL>
                    <a:lnR w="38100">
                      <a:solidFill>
                        <a:srgbClr val="0A4136"/>
                      </a:solidFill>
                      <a:prstDash val="solid"/>
                    </a:lnR>
                    <a:lnT w="38100">
                      <a:solidFill>
                        <a:srgbClr val="0A4136"/>
                      </a:solidFill>
                      <a:prstDash val="solid"/>
                    </a:lnT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619125" marR="259715">
                        <a:lnSpc>
                          <a:spcPct val="115100"/>
                        </a:lnSpc>
                        <a:spcBef>
                          <a:spcPts val="1165"/>
                        </a:spcBef>
                      </a:pPr>
                      <a:r>
                        <a:rPr dirty="0" sz="1900" spc="40">
                          <a:solidFill>
                            <a:srgbClr val="0A4136"/>
                          </a:solidFill>
                          <a:latin typeface="Lucida Sans Unicode"/>
                          <a:cs typeface="Lucida Sans Unicode"/>
                        </a:rPr>
                        <a:t>It's </a:t>
                      </a:r>
                      <a:r>
                        <a:rPr dirty="0" sz="1900" spc="110">
                          <a:solidFill>
                            <a:srgbClr val="0A4136"/>
                          </a:solidFill>
                          <a:latin typeface="Lucida Sans Unicode"/>
                          <a:cs typeface="Lucida Sans Unicode"/>
                        </a:rPr>
                        <a:t>necessary </a:t>
                      </a:r>
                      <a:r>
                        <a:rPr dirty="0" sz="1900" spc="100">
                          <a:solidFill>
                            <a:srgbClr val="0A4136"/>
                          </a:solidFill>
                          <a:latin typeface="Lucida Sans Unicode"/>
                          <a:cs typeface="Lucida Sans Unicode"/>
                        </a:rPr>
                        <a:t>to </a:t>
                      </a:r>
                      <a:r>
                        <a:rPr dirty="0" sz="1900" spc="95">
                          <a:solidFill>
                            <a:srgbClr val="0A4136"/>
                          </a:solidFill>
                          <a:latin typeface="Lucida Sans Unicode"/>
                          <a:cs typeface="Lucida Sans Unicode"/>
                        </a:rPr>
                        <a:t>develop </a:t>
                      </a:r>
                      <a:r>
                        <a:rPr dirty="0" sz="1900" spc="-590">
                          <a:solidFill>
                            <a:srgbClr val="0A4136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1900" spc="135">
                          <a:solidFill>
                            <a:srgbClr val="0A4136"/>
                          </a:solidFill>
                          <a:latin typeface="Lucida Sans Unicode"/>
                          <a:cs typeface="Lucida Sans Unicode"/>
                        </a:rPr>
                        <a:t>a</a:t>
                      </a:r>
                      <a:r>
                        <a:rPr dirty="0" sz="1900" spc="-105">
                          <a:solidFill>
                            <a:srgbClr val="0A4136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1900" spc="95">
                          <a:solidFill>
                            <a:srgbClr val="0A4136"/>
                          </a:solidFill>
                          <a:latin typeface="Lucida Sans Unicode"/>
                          <a:cs typeface="Lucida Sans Unicode"/>
                        </a:rPr>
                        <a:t>model</a:t>
                      </a:r>
                      <a:r>
                        <a:rPr dirty="0" sz="1900" spc="-105">
                          <a:solidFill>
                            <a:srgbClr val="0A4136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1900" spc="80">
                          <a:solidFill>
                            <a:srgbClr val="0A4136"/>
                          </a:solidFill>
                          <a:latin typeface="Lucida Sans Unicode"/>
                          <a:cs typeface="Lucida Sans Unicode"/>
                        </a:rPr>
                        <a:t>with</a:t>
                      </a:r>
                      <a:r>
                        <a:rPr dirty="0" sz="1900" spc="-105">
                          <a:solidFill>
                            <a:srgbClr val="0A4136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1900" spc="135">
                          <a:solidFill>
                            <a:srgbClr val="0A4136"/>
                          </a:solidFill>
                          <a:latin typeface="Lucida Sans Unicode"/>
                          <a:cs typeface="Lucida Sans Unicode"/>
                        </a:rPr>
                        <a:t>a</a:t>
                      </a:r>
                      <a:r>
                        <a:rPr dirty="0" sz="1900" spc="-105">
                          <a:solidFill>
                            <a:srgbClr val="0A4136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1900" spc="135">
                          <a:solidFill>
                            <a:srgbClr val="0A4136"/>
                          </a:solidFill>
                          <a:latin typeface="Lucida Sans Unicode"/>
                          <a:cs typeface="Lucida Sans Unicode"/>
                        </a:rPr>
                        <a:t>new</a:t>
                      </a:r>
                      <a:r>
                        <a:rPr dirty="0" sz="1900" spc="-105">
                          <a:solidFill>
                            <a:srgbClr val="0A4136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1900" spc="114">
                          <a:solidFill>
                            <a:srgbClr val="0A4136"/>
                          </a:solidFill>
                          <a:latin typeface="Lucida Sans Unicode"/>
                          <a:cs typeface="Lucida Sans Unicode"/>
                        </a:rPr>
                        <a:t>set</a:t>
                      </a:r>
                      <a:r>
                        <a:rPr dirty="0" sz="1900" spc="-105">
                          <a:solidFill>
                            <a:srgbClr val="0A4136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1900" spc="85">
                          <a:solidFill>
                            <a:srgbClr val="0A4136"/>
                          </a:solidFill>
                          <a:latin typeface="Lucida Sans Unicode"/>
                          <a:cs typeface="Lucida Sans Unicode"/>
                        </a:rPr>
                        <a:t>of </a:t>
                      </a:r>
                      <a:r>
                        <a:rPr dirty="0" sz="1900" spc="-585">
                          <a:solidFill>
                            <a:srgbClr val="0A4136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1900" spc="130">
                          <a:solidFill>
                            <a:srgbClr val="0A4136"/>
                          </a:solidFill>
                          <a:latin typeface="Lucida Sans Unicode"/>
                          <a:cs typeface="Lucida Sans Unicode"/>
                        </a:rPr>
                        <a:t>data</a:t>
                      </a:r>
                      <a:r>
                        <a:rPr dirty="0" sz="1900" spc="-105">
                          <a:solidFill>
                            <a:srgbClr val="0A4136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1900" spc="80">
                          <a:solidFill>
                            <a:srgbClr val="0A4136"/>
                          </a:solidFill>
                          <a:latin typeface="Lucida Sans Unicode"/>
                          <a:cs typeface="Lucida Sans Unicode"/>
                        </a:rPr>
                        <a:t>without</a:t>
                      </a:r>
                      <a:r>
                        <a:rPr dirty="0" sz="1900" spc="-105">
                          <a:solidFill>
                            <a:srgbClr val="0A4136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1900" spc="55">
                          <a:solidFill>
                            <a:srgbClr val="0A4136"/>
                          </a:solidFill>
                          <a:latin typeface="Lucida Sans Unicode"/>
                          <a:cs typeface="Lucida Sans Unicode"/>
                        </a:rPr>
                        <a:t>using</a:t>
                      </a:r>
                      <a:r>
                        <a:rPr dirty="0" sz="1900" spc="-105">
                          <a:solidFill>
                            <a:srgbClr val="0A4136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1900" spc="135">
                          <a:solidFill>
                            <a:srgbClr val="0A4136"/>
                          </a:solidFill>
                          <a:latin typeface="Lucida Sans Unicode"/>
                          <a:cs typeface="Lucida Sans Unicode"/>
                        </a:rPr>
                        <a:t>a</a:t>
                      </a:r>
                      <a:r>
                        <a:rPr dirty="0" sz="1900" spc="-105">
                          <a:solidFill>
                            <a:srgbClr val="0A4136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1900" spc="20">
                          <a:solidFill>
                            <a:srgbClr val="0A4136"/>
                          </a:solidFill>
                          <a:latin typeface="Lucida Sans Unicode"/>
                          <a:cs typeface="Lucida Sans Unicode"/>
                        </a:rPr>
                        <a:t>pre- </a:t>
                      </a:r>
                      <a:r>
                        <a:rPr dirty="0" sz="1900" spc="-585">
                          <a:solidFill>
                            <a:srgbClr val="0A4136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1900" spc="85">
                          <a:solidFill>
                            <a:srgbClr val="0A4136"/>
                          </a:solidFill>
                          <a:latin typeface="Lucida Sans Unicode"/>
                          <a:cs typeface="Lucida Sans Unicode"/>
                        </a:rPr>
                        <a:t>trained</a:t>
                      </a:r>
                      <a:r>
                        <a:rPr dirty="0" sz="1900" spc="-100">
                          <a:solidFill>
                            <a:srgbClr val="0A4136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1900" spc="60">
                          <a:solidFill>
                            <a:srgbClr val="0A4136"/>
                          </a:solidFill>
                          <a:latin typeface="Lucida Sans Unicode"/>
                          <a:cs typeface="Lucida Sans Unicode"/>
                        </a:rPr>
                        <a:t>model,</a:t>
                      </a:r>
                      <a:r>
                        <a:rPr dirty="0" sz="1900" spc="-100">
                          <a:solidFill>
                            <a:srgbClr val="0A4136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1900" spc="60">
                          <a:solidFill>
                            <a:srgbClr val="0A4136"/>
                          </a:solidFill>
                          <a:latin typeface="Lucida Sans Unicode"/>
                          <a:cs typeface="Lucida Sans Unicode"/>
                        </a:rPr>
                        <a:t>It</a:t>
                      </a:r>
                      <a:r>
                        <a:rPr dirty="0" sz="1900" spc="-100">
                          <a:solidFill>
                            <a:srgbClr val="0A4136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1900" spc="145">
                          <a:solidFill>
                            <a:srgbClr val="0A4136"/>
                          </a:solidFill>
                          <a:latin typeface="Lucida Sans Unicode"/>
                          <a:cs typeface="Lucida Sans Unicode"/>
                        </a:rPr>
                        <a:t>can</a:t>
                      </a:r>
                      <a:r>
                        <a:rPr dirty="0" sz="1900" spc="-100">
                          <a:solidFill>
                            <a:srgbClr val="0A4136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1900" spc="95">
                          <a:solidFill>
                            <a:srgbClr val="0A4136"/>
                          </a:solidFill>
                          <a:latin typeface="Lucida Sans Unicode"/>
                          <a:cs typeface="Lucida Sans Unicode"/>
                        </a:rPr>
                        <a:t>take </a:t>
                      </a:r>
                      <a:r>
                        <a:rPr dirty="0" sz="1900" spc="-585">
                          <a:solidFill>
                            <a:srgbClr val="0A4136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1900" spc="105">
                          <a:solidFill>
                            <a:srgbClr val="0A4136"/>
                          </a:solidFill>
                          <a:latin typeface="Lucida Sans Unicode"/>
                          <a:cs typeface="Lucida Sans Unicode"/>
                        </a:rPr>
                        <a:t>weeks </a:t>
                      </a:r>
                      <a:r>
                        <a:rPr dirty="0" sz="1900" spc="100">
                          <a:solidFill>
                            <a:srgbClr val="0A4136"/>
                          </a:solidFill>
                          <a:latin typeface="Lucida Sans Unicode"/>
                          <a:cs typeface="Lucida Sans Unicode"/>
                        </a:rPr>
                        <a:t>to </a:t>
                      </a:r>
                      <a:r>
                        <a:rPr dirty="0" sz="1900" spc="110">
                          <a:solidFill>
                            <a:srgbClr val="0A4136"/>
                          </a:solidFill>
                          <a:latin typeface="Lucida Sans Unicode"/>
                          <a:cs typeface="Lucida Sans Unicode"/>
                        </a:rPr>
                        <a:t>achieve </a:t>
                      </a:r>
                      <a:r>
                        <a:rPr dirty="0" sz="1900" spc="135">
                          <a:solidFill>
                            <a:srgbClr val="0A4136"/>
                          </a:solidFill>
                          <a:latin typeface="Lucida Sans Unicode"/>
                          <a:cs typeface="Lucida Sans Unicode"/>
                        </a:rPr>
                        <a:t>a </a:t>
                      </a:r>
                      <a:r>
                        <a:rPr dirty="0" sz="1900" spc="100">
                          <a:solidFill>
                            <a:srgbClr val="0A4136"/>
                          </a:solidFill>
                          <a:latin typeface="Lucida Sans Unicode"/>
                          <a:cs typeface="Lucida Sans Unicode"/>
                        </a:rPr>
                        <a:t>good </a:t>
                      </a:r>
                      <a:r>
                        <a:rPr dirty="0" sz="1900" spc="-590">
                          <a:solidFill>
                            <a:srgbClr val="0A4136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1900" spc="114">
                          <a:solidFill>
                            <a:srgbClr val="0A4136"/>
                          </a:solidFill>
                          <a:latin typeface="Lucida Sans Unicode"/>
                          <a:cs typeface="Lucida Sans Unicode"/>
                        </a:rPr>
                        <a:t>performance </a:t>
                      </a:r>
                      <a:r>
                        <a:rPr dirty="0" sz="1900" spc="100">
                          <a:solidFill>
                            <a:srgbClr val="0A4136"/>
                          </a:solidFill>
                          <a:latin typeface="Lucida Sans Unicode"/>
                          <a:cs typeface="Lucida Sans Unicode"/>
                        </a:rPr>
                        <a:t>depending </a:t>
                      </a:r>
                      <a:r>
                        <a:rPr dirty="0" sz="1900" spc="105">
                          <a:solidFill>
                            <a:srgbClr val="0A4136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1900" spc="80">
                          <a:solidFill>
                            <a:srgbClr val="0A4136"/>
                          </a:solidFill>
                          <a:latin typeface="Lucida Sans Unicode"/>
                          <a:cs typeface="Lucida Sans Unicode"/>
                        </a:rPr>
                        <a:t>on</a:t>
                      </a:r>
                      <a:r>
                        <a:rPr dirty="0" sz="1900" spc="-100">
                          <a:solidFill>
                            <a:srgbClr val="0A4136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1900" spc="114">
                          <a:solidFill>
                            <a:srgbClr val="0A4136"/>
                          </a:solidFill>
                          <a:latin typeface="Lucida Sans Unicode"/>
                          <a:cs typeface="Lucida Sans Unicode"/>
                        </a:rPr>
                        <a:t>the</a:t>
                      </a:r>
                      <a:r>
                        <a:rPr dirty="0" sz="1900" spc="-100">
                          <a:solidFill>
                            <a:srgbClr val="0A4136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1900" spc="105">
                          <a:solidFill>
                            <a:srgbClr val="0A4136"/>
                          </a:solidFill>
                          <a:latin typeface="Lucida Sans Unicode"/>
                          <a:cs typeface="Lucida Sans Unicode"/>
                        </a:rPr>
                        <a:t>amount</a:t>
                      </a:r>
                      <a:r>
                        <a:rPr dirty="0" sz="1900" spc="-100">
                          <a:solidFill>
                            <a:srgbClr val="0A4136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1900" spc="85">
                          <a:solidFill>
                            <a:srgbClr val="0A4136"/>
                          </a:solidFill>
                          <a:latin typeface="Lucida Sans Unicode"/>
                          <a:cs typeface="Lucida Sans Unicode"/>
                        </a:rPr>
                        <a:t>of</a:t>
                      </a:r>
                      <a:r>
                        <a:rPr dirty="0" sz="1900" spc="-100">
                          <a:solidFill>
                            <a:srgbClr val="0A4136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1900" spc="70">
                          <a:solidFill>
                            <a:srgbClr val="0A4136"/>
                          </a:solidFill>
                          <a:latin typeface="Lucida Sans Unicode"/>
                          <a:cs typeface="Lucida Sans Unicode"/>
                        </a:rPr>
                        <a:t>data.</a:t>
                      </a:r>
                      <a:endParaRPr sz="19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147955">
                    <a:lnL w="38100">
                      <a:solidFill>
                        <a:srgbClr val="0A4136"/>
                      </a:solidFill>
                      <a:prstDash val="solid"/>
                    </a:lnL>
                    <a:lnR w="38100">
                      <a:solidFill>
                        <a:srgbClr val="0A4136"/>
                      </a:solidFill>
                      <a:prstDash val="solid"/>
                    </a:lnR>
                    <a:lnT w="38100">
                      <a:solidFill>
                        <a:srgbClr val="0A4136"/>
                      </a:solidFill>
                      <a:prstDash val="solid"/>
                    </a:lnT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619125">
                        <a:lnSpc>
                          <a:spcPct val="100000"/>
                        </a:lnSpc>
                        <a:spcBef>
                          <a:spcPts val="1510"/>
                        </a:spcBef>
                      </a:pPr>
                      <a:r>
                        <a:rPr dirty="0" sz="1900" spc="45">
                          <a:solidFill>
                            <a:srgbClr val="0A4136"/>
                          </a:solidFill>
                          <a:latin typeface="Lucida Sans Unicode"/>
                          <a:cs typeface="Lucida Sans Unicode"/>
                        </a:rPr>
                        <a:t>2022</a:t>
                      </a:r>
                      <a:endParaRPr sz="19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191770">
                    <a:lnL w="38100">
                      <a:solidFill>
                        <a:srgbClr val="0A4136"/>
                      </a:solidFill>
                      <a:prstDash val="solid"/>
                    </a:lnL>
                    <a:lnR w="38100">
                      <a:solidFill>
                        <a:srgbClr val="0A4136"/>
                      </a:solidFill>
                      <a:prstDash val="solid"/>
                    </a:lnR>
                    <a:lnT w="38100">
                      <a:solidFill>
                        <a:srgbClr val="0A4136"/>
                      </a:solidFill>
                      <a:prstDash val="solid"/>
                    </a:lnT>
                    <a:solidFill>
                      <a:srgbClr val="000000"/>
                    </a:solidFill>
                  </a:tcPr>
                </a:tc>
              </a:tr>
              <a:tr h="2969628">
                <a:tc>
                  <a:txBody>
                    <a:bodyPr/>
                    <a:lstStyle/>
                    <a:p>
                      <a:pPr marL="619125" marR="425450">
                        <a:lnSpc>
                          <a:spcPct val="115100"/>
                        </a:lnSpc>
                        <a:spcBef>
                          <a:spcPts val="2345"/>
                        </a:spcBef>
                      </a:pPr>
                      <a:r>
                        <a:rPr dirty="0" sz="1900" spc="45">
                          <a:solidFill>
                            <a:srgbClr val="0A4136"/>
                          </a:solidFill>
                          <a:latin typeface="Lucida Sans Unicode"/>
                          <a:cs typeface="Lucida Sans Unicode"/>
                        </a:rPr>
                        <a:t>Analysing </a:t>
                      </a:r>
                      <a:r>
                        <a:rPr dirty="0" sz="1900" spc="50">
                          <a:solidFill>
                            <a:srgbClr val="0A4136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1900" spc="70">
                          <a:solidFill>
                            <a:srgbClr val="0A4136"/>
                          </a:solidFill>
                          <a:latin typeface="Lucida Sans Unicode"/>
                          <a:cs typeface="Lucida Sans Unicode"/>
                        </a:rPr>
                        <a:t>Cyberbullying</a:t>
                      </a:r>
                      <a:r>
                        <a:rPr dirty="0" sz="1900" spc="-145">
                          <a:solidFill>
                            <a:srgbClr val="0A4136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1900" spc="55">
                          <a:solidFill>
                            <a:srgbClr val="0A4136"/>
                          </a:solidFill>
                          <a:latin typeface="Lucida Sans Unicode"/>
                          <a:cs typeface="Lucida Sans Unicode"/>
                        </a:rPr>
                        <a:t>using </a:t>
                      </a:r>
                      <a:r>
                        <a:rPr dirty="0" sz="1900" spc="-590">
                          <a:solidFill>
                            <a:srgbClr val="0A4136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1900" spc="70">
                          <a:solidFill>
                            <a:srgbClr val="0A4136"/>
                          </a:solidFill>
                          <a:latin typeface="Lucida Sans Unicode"/>
                          <a:cs typeface="Lucida Sans Unicode"/>
                        </a:rPr>
                        <a:t>Natural </a:t>
                      </a:r>
                      <a:r>
                        <a:rPr dirty="0" sz="1900" spc="105">
                          <a:solidFill>
                            <a:srgbClr val="0A4136"/>
                          </a:solidFill>
                          <a:latin typeface="Lucida Sans Unicode"/>
                          <a:cs typeface="Lucida Sans Unicode"/>
                        </a:rPr>
                        <a:t>Language </a:t>
                      </a:r>
                      <a:r>
                        <a:rPr dirty="0" sz="1900" spc="110">
                          <a:solidFill>
                            <a:srgbClr val="0A4136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1900" spc="95">
                          <a:solidFill>
                            <a:srgbClr val="0A4136"/>
                          </a:solidFill>
                          <a:latin typeface="Lucida Sans Unicode"/>
                          <a:cs typeface="Lucida Sans Unicode"/>
                        </a:rPr>
                        <a:t>Processing by </a:t>
                      </a:r>
                      <a:r>
                        <a:rPr dirty="0" sz="1900" spc="100">
                          <a:solidFill>
                            <a:srgbClr val="0A4136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1900" spc="85">
                          <a:solidFill>
                            <a:srgbClr val="0A4136"/>
                          </a:solidFill>
                          <a:latin typeface="Lucida Sans Unicode"/>
                          <a:cs typeface="Lucida Sans Unicode"/>
                        </a:rPr>
                        <a:t>Understanding </a:t>
                      </a:r>
                      <a:r>
                        <a:rPr dirty="0" sz="1900" spc="90">
                          <a:solidFill>
                            <a:srgbClr val="0A4136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1900" spc="125">
                          <a:solidFill>
                            <a:srgbClr val="0A4136"/>
                          </a:solidFill>
                          <a:latin typeface="Lucida Sans Unicode"/>
                          <a:cs typeface="Lucida Sans Unicode"/>
                        </a:rPr>
                        <a:t>Jargon </a:t>
                      </a:r>
                      <a:r>
                        <a:rPr dirty="0" sz="1900" spc="15">
                          <a:solidFill>
                            <a:srgbClr val="0A4136"/>
                          </a:solidFill>
                          <a:latin typeface="Lucida Sans Unicode"/>
                          <a:cs typeface="Lucida Sans Unicode"/>
                        </a:rPr>
                        <a:t>in </a:t>
                      </a:r>
                      <a:r>
                        <a:rPr dirty="0" sz="1900" spc="90">
                          <a:solidFill>
                            <a:srgbClr val="0A4136"/>
                          </a:solidFill>
                          <a:latin typeface="Lucida Sans Unicode"/>
                          <a:cs typeface="Lucida Sans Unicode"/>
                        </a:rPr>
                        <a:t>Social </a:t>
                      </a:r>
                      <a:r>
                        <a:rPr dirty="0" sz="1900" spc="95">
                          <a:solidFill>
                            <a:srgbClr val="0A4136"/>
                          </a:solidFill>
                          <a:latin typeface="Lucida Sans Unicode"/>
                          <a:cs typeface="Lucida Sans Unicode"/>
                        </a:rPr>
                        <a:t> Media</a:t>
                      </a:r>
                      <a:endParaRPr sz="19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297815">
                    <a:lnL w="38100">
                      <a:solidFill>
                        <a:srgbClr val="0A4136"/>
                      </a:solidFill>
                      <a:prstDash val="solid"/>
                    </a:lnL>
                    <a:lnR w="38100">
                      <a:solidFill>
                        <a:srgbClr val="0A4136"/>
                      </a:solidFill>
                      <a:prstDash val="solid"/>
                    </a:lnR>
                    <a:lnB w="38100">
                      <a:solidFill>
                        <a:srgbClr val="0A4136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619125" marR="579755">
                        <a:lnSpc>
                          <a:spcPct val="115100"/>
                        </a:lnSpc>
                        <a:spcBef>
                          <a:spcPts val="2345"/>
                        </a:spcBef>
                      </a:pPr>
                      <a:r>
                        <a:rPr dirty="0" sz="1900" spc="80">
                          <a:solidFill>
                            <a:srgbClr val="0A4136"/>
                          </a:solidFill>
                          <a:latin typeface="Lucida Sans Unicode"/>
                          <a:cs typeface="Lucida Sans Unicode"/>
                        </a:rPr>
                        <a:t>Bhumika </a:t>
                      </a:r>
                      <a:r>
                        <a:rPr dirty="0" sz="1900" spc="85">
                          <a:solidFill>
                            <a:srgbClr val="0A4136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1900" spc="70">
                          <a:solidFill>
                            <a:srgbClr val="0A4136"/>
                          </a:solidFill>
                          <a:latin typeface="Lucida Sans Unicode"/>
                          <a:cs typeface="Lucida Sans Unicode"/>
                        </a:rPr>
                        <a:t>Bhatia, </a:t>
                      </a:r>
                      <a:r>
                        <a:rPr dirty="0" sz="1900" spc="10">
                          <a:solidFill>
                            <a:srgbClr val="0A4136"/>
                          </a:solidFill>
                          <a:latin typeface="Lucida Sans Unicode"/>
                          <a:cs typeface="Lucida Sans Unicode"/>
                        </a:rPr>
                        <a:t>Anuj </a:t>
                      </a:r>
                      <a:r>
                        <a:rPr dirty="0" sz="1900" spc="15">
                          <a:solidFill>
                            <a:srgbClr val="0A4136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1900" spc="65">
                          <a:solidFill>
                            <a:srgbClr val="0A4136"/>
                          </a:solidFill>
                          <a:latin typeface="Lucida Sans Unicode"/>
                          <a:cs typeface="Lucida Sans Unicode"/>
                        </a:rPr>
                        <a:t>Verma,</a:t>
                      </a:r>
                      <a:r>
                        <a:rPr dirty="0" sz="1900" spc="-150">
                          <a:solidFill>
                            <a:srgbClr val="0A4136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1900" spc="15">
                          <a:solidFill>
                            <a:srgbClr val="0A4136"/>
                          </a:solidFill>
                          <a:latin typeface="Lucida Sans Unicode"/>
                          <a:cs typeface="Lucida Sans Unicode"/>
                        </a:rPr>
                        <a:t>Anjum, </a:t>
                      </a:r>
                      <a:r>
                        <a:rPr dirty="0" sz="1900" spc="-585">
                          <a:solidFill>
                            <a:srgbClr val="0A4136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1900" spc="60">
                          <a:solidFill>
                            <a:srgbClr val="0A4136"/>
                          </a:solidFill>
                          <a:latin typeface="Lucida Sans Unicode"/>
                          <a:cs typeface="Lucida Sans Unicode"/>
                        </a:rPr>
                        <a:t>Rahul</a:t>
                      </a:r>
                      <a:r>
                        <a:rPr dirty="0" sz="1900" spc="-130">
                          <a:solidFill>
                            <a:srgbClr val="0A4136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1900" spc="95">
                          <a:solidFill>
                            <a:srgbClr val="0A4136"/>
                          </a:solidFill>
                          <a:latin typeface="Lucida Sans Unicode"/>
                          <a:cs typeface="Lucida Sans Unicode"/>
                        </a:rPr>
                        <a:t>Katarya</a:t>
                      </a:r>
                      <a:endParaRPr sz="19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297815">
                    <a:lnL w="38100">
                      <a:solidFill>
                        <a:srgbClr val="0A4136"/>
                      </a:solidFill>
                      <a:prstDash val="solid"/>
                    </a:lnL>
                    <a:lnR w="38100">
                      <a:solidFill>
                        <a:srgbClr val="0A4136"/>
                      </a:solidFill>
                      <a:prstDash val="solid"/>
                    </a:lnR>
                    <a:lnB w="38100">
                      <a:solidFill>
                        <a:srgbClr val="0A4136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619125" marR="202565">
                        <a:lnSpc>
                          <a:spcPct val="115100"/>
                        </a:lnSpc>
                        <a:spcBef>
                          <a:spcPts val="2345"/>
                        </a:spcBef>
                      </a:pPr>
                      <a:r>
                        <a:rPr dirty="0" sz="1900" spc="15">
                          <a:solidFill>
                            <a:srgbClr val="0A4136"/>
                          </a:solidFill>
                          <a:latin typeface="Lucida Sans Unicode"/>
                          <a:cs typeface="Lucida Sans Unicode"/>
                        </a:rPr>
                        <a:t>This </a:t>
                      </a:r>
                      <a:r>
                        <a:rPr dirty="0" sz="1900" spc="120">
                          <a:solidFill>
                            <a:srgbClr val="0A4136"/>
                          </a:solidFill>
                          <a:latin typeface="Lucida Sans Unicode"/>
                          <a:cs typeface="Lucida Sans Unicode"/>
                        </a:rPr>
                        <a:t>paper </a:t>
                      </a:r>
                      <a:r>
                        <a:rPr dirty="0" sz="1900" spc="60">
                          <a:solidFill>
                            <a:srgbClr val="0A4136"/>
                          </a:solidFill>
                          <a:latin typeface="Lucida Sans Unicode"/>
                          <a:cs typeface="Lucida Sans Unicode"/>
                        </a:rPr>
                        <a:t>explores </a:t>
                      </a:r>
                      <a:r>
                        <a:rPr dirty="0" sz="1900" spc="65">
                          <a:solidFill>
                            <a:srgbClr val="0A4136"/>
                          </a:solidFill>
                          <a:latin typeface="Lucida Sans Unicode"/>
                          <a:cs typeface="Lucida Sans Unicode"/>
                        </a:rPr>
                        <a:t>binary </a:t>
                      </a:r>
                      <a:r>
                        <a:rPr dirty="0" sz="1900" spc="70">
                          <a:solidFill>
                            <a:srgbClr val="0A4136"/>
                          </a:solidFill>
                          <a:latin typeface="Lucida Sans Unicode"/>
                          <a:cs typeface="Lucida Sans Unicode"/>
                        </a:rPr>
                        <a:t> classification </a:t>
                      </a:r>
                      <a:r>
                        <a:rPr dirty="0" sz="1900" spc="80">
                          <a:solidFill>
                            <a:srgbClr val="0A4136"/>
                          </a:solidFill>
                          <a:latin typeface="Lucida Sans Unicode"/>
                          <a:cs typeface="Lucida Sans Unicode"/>
                        </a:rPr>
                        <a:t>on </a:t>
                      </a:r>
                      <a:r>
                        <a:rPr dirty="0" sz="1900" spc="60">
                          <a:solidFill>
                            <a:srgbClr val="0A4136"/>
                          </a:solidFill>
                          <a:latin typeface="Lucida Sans Unicode"/>
                          <a:cs typeface="Lucida Sans Unicode"/>
                        </a:rPr>
                        <a:t>multiple </a:t>
                      </a:r>
                      <a:r>
                        <a:rPr dirty="0" sz="1900" spc="65">
                          <a:solidFill>
                            <a:srgbClr val="0A4136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1900" spc="85">
                          <a:solidFill>
                            <a:srgbClr val="0A4136"/>
                          </a:solidFill>
                          <a:latin typeface="Lucida Sans Unicode"/>
                          <a:cs typeface="Lucida Sans Unicode"/>
                        </a:rPr>
                        <a:t>datasets. </a:t>
                      </a:r>
                      <a:r>
                        <a:rPr dirty="0" sz="1900" spc="60">
                          <a:solidFill>
                            <a:srgbClr val="0A4136"/>
                          </a:solidFill>
                          <a:latin typeface="Lucida Sans Unicode"/>
                          <a:cs typeface="Lucida Sans Unicode"/>
                        </a:rPr>
                        <a:t>It </a:t>
                      </a:r>
                      <a:r>
                        <a:rPr dirty="0" sz="1900" spc="90">
                          <a:solidFill>
                            <a:srgbClr val="0A4136"/>
                          </a:solidFill>
                          <a:latin typeface="Lucida Sans Unicode"/>
                          <a:cs typeface="Lucida Sans Unicode"/>
                        </a:rPr>
                        <a:t>uses </a:t>
                      </a:r>
                      <a:r>
                        <a:rPr dirty="0" sz="1900" spc="60">
                          <a:solidFill>
                            <a:srgbClr val="0A4136"/>
                          </a:solidFill>
                          <a:latin typeface="Lucida Sans Unicode"/>
                          <a:cs typeface="Lucida Sans Unicode"/>
                        </a:rPr>
                        <a:t>multiple </a:t>
                      </a:r>
                      <a:r>
                        <a:rPr dirty="0" sz="1900" spc="65">
                          <a:solidFill>
                            <a:srgbClr val="0A4136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1900" spc="95">
                          <a:solidFill>
                            <a:srgbClr val="0A4136"/>
                          </a:solidFill>
                          <a:latin typeface="Lucida Sans Unicode"/>
                          <a:cs typeface="Lucida Sans Unicode"/>
                        </a:rPr>
                        <a:t>models </a:t>
                      </a:r>
                      <a:r>
                        <a:rPr dirty="0" sz="1900" spc="105">
                          <a:solidFill>
                            <a:srgbClr val="0A4136"/>
                          </a:solidFill>
                          <a:latin typeface="Lucida Sans Unicode"/>
                          <a:cs typeface="Lucida Sans Unicode"/>
                        </a:rPr>
                        <a:t>suchas </a:t>
                      </a:r>
                      <a:r>
                        <a:rPr dirty="0" sz="1900" spc="15">
                          <a:solidFill>
                            <a:srgbClr val="0A4136"/>
                          </a:solidFill>
                          <a:latin typeface="Lucida Sans Unicode"/>
                          <a:cs typeface="Lucida Sans Unicode"/>
                        </a:rPr>
                        <a:t>Bi-LSTM, </a:t>
                      </a:r>
                      <a:r>
                        <a:rPr dirty="0" sz="1900" spc="20">
                          <a:solidFill>
                            <a:srgbClr val="0A4136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1900" spc="45">
                          <a:solidFill>
                            <a:srgbClr val="0A4136"/>
                          </a:solidFill>
                          <a:latin typeface="Lucida Sans Unicode"/>
                          <a:cs typeface="Lucida Sans Unicode"/>
                        </a:rPr>
                        <a:t>GloVe, </a:t>
                      </a:r>
                      <a:r>
                        <a:rPr dirty="0" sz="1900" spc="40">
                          <a:solidFill>
                            <a:srgbClr val="0A4136"/>
                          </a:solidFill>
                          <a:latin typeface="Lucida Sans Unicode"/>
                          <a:cs typeface="Lucida Sans Unicode"/>
                        </a:rPr>
                        <a:t>state-of-the-art </a:t>
                      </a:r>
                      <a:r>
                        <a:rPr dirty="0" sz="1900" spc="45">
                          <a:solidFill>
                            <a:srgbClr val="0A4136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1900" spc="95">
                          <a:solidFill>
                            <a:srgbClr val="0A4136"/>
                          </a:solidFill>
                          <a:latin typeface="Lucida Sans Unicode"/>
                          <a:cs typeface="Lucida Sans Unicode"/>
                        </a:rPr>
                        <a:t>models</a:t>
                      </a:r>
                      <a:r>
                        <a:rPr dirty="0" sz="1900" spc="-110">
                          <a:solidFill>
                            <a:srgbClr val="0A4136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1900" spc="10">
                          <a:solidFill>
                            <a:srgbClr val="0A4136"/>
                          </a:solidFill>
                          <a:latin typeface="Lucida Sans Unicode"/>
                          <a:cs typeface="Lucida Sans Unicode"/>
                        </a:rPr>
                        <a:t>like</a:t>
                      </a:r>
                      <a:r>
                        <a:rPr dirty="0" sz="1900" spc="-105">
                          <a:solidFill>
                            <a:srgbClr val="0A4136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1900" spc="90">
                          <a:solidFill>
                            <a:srgbClr val="0A4136"/>
                          </a:solidFill>
                          <a:latin typeface="Lucida Sans Unicode"/>
                          <a:cs typeface="Lucida Sans Unicode"/>
                        </a:rPr>
                        <a:t>BERT</a:t>
                      </a:r>
                      <a:r>
                        <a:rPr dirty="0" sz="1900" spc="-110">
                          <a:solidFill>
                            <a:srgbClr val="0A4136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1900" spc="110">
                          <a:solidFill>
                            <a:srgbClr val="0A4136"/>
                          </a:solidFill>
                          <a:latin typeface="Lucida Sans Unicode"/>
                          <a:cs typeface="Lucida Sans Unicode"/>
                        </a:rPr>
                        <a:t>and</a:t>
                      </a:r>
                      <a:r>
                        <a:rPr dirty="0" sz="1900" spc="-105">
                          <a:solidFill>
                            <a:srgbClr val="0A4136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1900" spc="75">
                          <a:solidFill>
                            <a:srgbClr val="0A4136"/>
                          </a:solidFill>
                          <a:latin typeface="Lucida Sans Unicode"/>
                          <a:cs typeface="Lucida Sans Unicode"/>
                        </a:rPr>
                        <a:t>unique </a:t>
                      </a:r>
                      <a:r>
                        <a:rPr dirty="0" sz="1900" spc="-590">
                          <a:solidFill>
                            <a:srgbClr val="0A4136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1900" spc="70">
                          <a:solidFill>
                            <a:srgbClr val="0A4136"/>
                          </a:solidFill>
                          <a:latin typeface="Lucida Sans Unicode"/>
                          <a:cs typeface="Lucida Sans Unicode"/>
                        </a:rPr>
                        <a:t>pre-processing</a:t>
                      </a:r>
                      <a:r>
                        <a:rPr dirty="0" sz="1900" spc="-100">
                          <a:solidFill>
                            <a:srgbClr val="0A4136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1900" spc="105">
                          <a:solidFill>
                            <a:srgbClr val="0A4136"/>
                          </a:solidFill>
                          <a:latin typeface="Lucida Sans Unicode"/>
                          <a:cs typeface="Lucida Sans Unicode"/>
                        </a:rPr>
                        <a:t>technique</a:t>
                      </a:r>
                      <a:endParaRPr sz="19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297815">
                    <a:lnL w="38100">
                      <a:solidFill>
                        <a:srgbClr val="0A4136"/>
                      </a:solidFill>
                      <a:prstDash val="solid"/>
                    </a:lnL>
                    <a:lnR w="38100">
                      <a:solidFill>
                        <a:srgbClr val="0A4136"/>
                      </a:solidFill>
                      <a:prstDash val="solid"/>
                    </a:lnR>
                    <a:lnB w="38100">
                      <a:solidFill>
                        <a:srgbClr val="0A4136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619125" marR="600710" indent="64135">
                        <a:lnSpc>
                          <a:spcPct val="115100"/>
                        </a:lnSpc>
                        <a:spcBef>
                          <a:spcPts val="2345"/>
                        </a:spcBef>
                      </a:pPr>
                      <a:r>
                        <a:rPr dirty="0" sz="1900" spc="15">
                          <a:solidFill>
                            <a:srgbClr val="0A4136"/>
                          </a:solidFill>
                          <a:latin typeface="Lucida Sans Unicode"/>
                          <a:cs typeface="Lucida Sans Unicode"/>
                        </a:rPr>
                        <a:t>This </a:t>
                      </a:r>
                      <a:r>
                        <a:rPr dirty="0" sz="1900" spc="95">
                          <a:solidFill>
                            <a:srgbClr val="0A4136"/>
                          </a:solidFill>
                          <a:latin typeface="Lucida Sans Unicode"/>
                          <a:cs typeface="Lucida Sans Unicode"/>
                        </a:rPr>
                        <a:t>model </a:t>
                      </a:r>
                      <a:r>
                        <a:rPr dirty="0" sz="1900" spc="140">
                          <a:solidFill>
                            <a:srgbClr val="0A4136"/>
                          </a:solidFill>
                          <a:latin typeface="Lucida Sans Unicode"/>
                          <a:cs typeface="Lucida Sans Unicode"/>
                        </a:rPr>
                        <a:t>detects </a:t>
                      </a:r>
                      <a:r>
                        <a:rPr dirty="0" sz="1900" spc="145">
                          <a:solidFill>
                            <a:srgbClr val="0A4136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1900" spc="60">
                          <a:solidFill>
                            <a:srgbClr val="0A4136"/>
                          </a:solidFill>
                          <a:latin typeface="Lucida Sans Unicode"/>
                          <a:cs typeface="Lucida Sans Unicode"/>
                        </a:rPr>
                        <a:t>various </a:t>
                      </a:r>
                      <a:r>
                        <a:rPr dirty="0" sz="1900" spc="105">
                          <a:solidFill>
                            <a:srgbClr val="0A4136"/>
                          </a:solidFill>
                          <a:latin typeface="Lucida Sans Unicode"/>
                          <a:cs typeface="Lucida Sans Unicode"/>
                        </a:rPr>
                        <a:t>types </a:t>
                      </a:r>
                      <a:r>
                        <a:rPr dirty="0" sz="1900" spc="85">
                          <a:solidFill>
                            <a:srgbClr val="0A4136"/>
                          </a:solidFill>
                          <a:latin typeface="Lucida Sans Unicode"/>
                          <a:cs typeface="Lucida Sans Unicode"/>
                        </a:rPr>
                        <a:t>of </a:t>
                      </a:r>
                      <a:r>
                        <a:rPr dirty="0" sz="1900" spc="90">
                          <a:solidFill>
                            <a:srgbClr val="0A4136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1900" spc="70">
                          <a:solidFill>
                            <a:srgbClr val="0A4136"/>
                          </a:solidFill>
                          <a:latin typeface="Lucida Sans Unicode"/>
                          <a:cs typeface="Lucida Sans Unicode"/>
                        </a:rPr>
                        <a:t>cyberbullying</a:t>
                      </a:r>
                      <a:r>
                        <a:rPr dirty="0" sz="1900" spc="-125">
                          <a:solidFill>
                            <a:srgbClr val="0A4136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1900" spc="105">
                          <a:solidFill>
                            <a:srgbClr val="0A4136"/>
                          </a:solidFill>
                          <a:latin typeface="Lucida Sans Unicode"/>
                          <a:cs typeface="Lucida Sans Unicode"/>
                        </a:rPr>
                        <a:t>but</a:t>
                      </a:r>
                      <a:r>
                        <a:rPr dirty="0" sz="1900" spc="-125">
                          <a:solidFill>
                            <a:srgbClr val="0A4136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1900" spc="110">
                          <a:solidFill>
                            <a:srgbClr val="0A4136"/>
                          </a:solidFill>
                          <a:latin typeface="Lucida Sans Unicode"/>
                          <a:cs typeface="Lucida Sans Unicode"/>
                        </a:rPr>
                        <a:t>does </a:t>
                      </a:r>
                      <a:r>
                        <a:rPr dirty="0" sz="1900" spc="-585">
                          <a:solidFill>
                            <a:srgbClr val="0A4136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1900" spc="90">
                          <a:solidFill>
                            <a:srgbClr val="0A4136"/>
                          </a:solidFill>
                          <a:latin typeface="Lucida Sans Unicode"/>
                          <a:cs typeface="Lucida Sans Unicode"/>
                        </a:rPr>
                        <a:t>not</a:t>
                      </a:r>
                      <a:r>
                        <a:rPr dirty="0" sz="1900" spc="-105">
                          <a:solidFill>
                            <a:srgbClr val="0A4136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1900" spc="70">
                          <a:solidFill>
                            <a:srgbClr val="0A4136"/>
                          </a:solidFill>
                          <a:latin typeface="Lucida Sans Unicode"/>
                          <a:cs typeface="Lucida Sans Unicode"/>
                        </a:rPr>
                        <a:t>classify</a:t>
                      </a:r>
                      <a:r>
                        <a:rPr dirty="0" sz="1900" spc="-100">
                          <a:solidFill>
                            <a:srgbClr val="0A4136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1900" spc="75">
                          <a:solidFill>
                            <a:srgbClr val="0A4136"/>
                          </a:solidFill>
                          <a:latin typeface="Lucida Sans Unicode"/>
                          <a:cs typeface="Lucida Sans Unicode"/>
                        </a:rPr>
                        <a:t>them.</a:t>
                      </a:r>
                      <a:endParaRPr sz="19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297815">
                    <a:lnL w="38100">
                      <a:solidFill>
                        <a:srgbClr val="0A4136"/>
                      </a:solidFill>
                      <a:prstDash val="solid"/>
                    </a:lnL>
                    <a:lnR w="38100">
                      <a:solidFill>
                        <a:srgbClr val="0A4136"/>
                      </a:solidFill>
                      <a:prstDash val="solid"/>
                    </a:lnR>
                    <a:lnB w="38100">
                      <a:solidFill>
                        <a:srgbClr val="0A4136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  <a:p>
                      <a:pPr marL="619125">
                        <a:lnSpc>
                          <a:spcPct val="100000"/>
                        </a:lnSpc>
                        <a:spcBef>
                          <a:spcPts val="2210"/>
                        </a:spcBef>
                      </a:pPr>
                      <a:r>
                        <a:rPr dirty="0" sz="1900" spc="-85">
                          <a:solidFill>
                            <a:srgbClr val="0A4136"/>
                          </a:solidFill>
                          <a:latin typeface="Lucida Sans Unicode"/>
                          <a:cs typeface="Lucida Sans Unicode"/>
                        </a:rPr>
                        <a:t>2021</a:t>
                      </a:r>
                      <a:endParaRPr sz="19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>
                    <a:lnL w="38100">
                      <a:solidFill>
                        <a:srgbClr val="0A4136"/>
                      </a:solidFill>
                      <a:prstDash val="solid"/>
                    </a:lnL>
                    <a:lnR w="38100">
                      <a:solidFill>
                        <a:srgbClr val="0A4136"/>
                      </a:solidFill>
                      <a:prstDash val="solid"/>
                    </a:lnR>
                    <a:lnB w="38100">
                      <a:solidFill>
                        <a:srgbClr val="0A4136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1028700" y="720931"/>
          <a:ext cx="16396335" cy="85375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763010"/>
                <a:gridCol w="2929890"/>
                <a:gridCol w="3711575"/>
                <a:gridCol w="3186430"/>
                <a:gridCol w="2748280"/>
              </a:tblGrid>
              <a:tr h="3346242">
                <a:tc>
                  <a:txBody>
                    <a:bodyPr/>
                    <a:lstStyle/>
                    <a:p>
                      <a:pPr algn="ctr" marR="55244">
                        <a:lnSpc>
                          <a:spcPts val="9415"/>
                        </a:lnSpc>
                      </a:pPr>
                      <a:r>
                        <a:rPr dirty="0" sz="8450">
                          <a:solidFill>
                            <a:srgbClr val="E25B61"/>
                          </a:solidFill>
                          <a:latin typeface="Microsoft Sans Serif"/>
                          <a:cs typeface="Microsoft Sans Serif"/>
                        </a:rPr>
                        <a:t>L</a:t>
                      </a:r>
                      <a:r>
                        <a:rPr dirty="0" sz="8450">
                          <a:solidFill>
                            <a:srgbClr val="E25B61"/>
                          </a:solidFill>
                          <a:latin typeface="Microsoft Sans Serif"/>
                          <a:cs typeface="Microsoft Sans Serif"/>
                        </a:rPr>
                        <a:t>i</a:t>
                      </a:r>
                      <a:r>
                        <a:rPr dirty="0" sz="8450">
                          <a:solidFill>
                            <a:srgbClr val="E25B61"/>
                          </a:solidFill>
                          <a:latin typeface="Microsoft Sans Serif"/>
                          <a:cs typeface="Microsoft Sans Serif"/>
                        </a:rPr>
                        <a:t>t</a:t>
                      </a:r>
                      <a:r>
                        <a:rPr dirty="0" sz="8450">
                          <a:solidFill>
                            <a:srgbClr val="E25B61"/>
                          </a:solidFill>
                          <a:latin typeface="Microsoft Sans Serif"/>
                          <a:cs typeface="Microsoft Sans Serif"/>
                        </a:rPr>
                        <a:t>e</a:t>
                      </a:r>
                      <a:r>
                        <a:rPr dirty="0" sz="8450">
                          <a:solidFill>
                            <a:srgbClr val="E25B61"/>
                          </a:solidFill>
                          <a:latin typeface="Microsoft Sans Serif"/>
                          <a:cs typeface="Microsoft Sans Serif"/>
                        </a:rPr>
                        <a:t>r</a:t>
                      </a:r>
                      <a:r>
                        <a:rPr dirty="0" sz="8450">
                          <a:solidFill>
                            <a:srgbClr val="E25B61"/>
                          </a:solidFill>
                          <a:latin typeface="Microsoft Sans Serif"/>
                          <a:cs typeface="Microsoft Sans Serif"/>
                        </a:rPr>
                        <a:t>a</a:t>
                      </a:r>
                      <a:r>
                        <a:rPr dirty="0" sz="8450">
                          <a:solidFill>
                            <a:srgbClr val="E25B61"/>
                          </a:solidFill>
                          <a:latin typeface="Microsoft Sans Serif"/>
                          <a:cs typeface="Microsoft Sans Serif"/>
                        </a:rPr>
                        <a:t>t</a:t>
                      </a:r>
                      <a:r>
                        <a:rPr dirty="0" sz="8450">
                          <a:solidFill>
                            <a:srgbClr val="E25B61"/>
                          </a:solidFill>
                          <a:latin typeface="Microsoft Sans Serif"/>
                          <a:cs typeface="Microsoft Sans Serif"/>
                        </a:rPr>
                        <a:t>u</a:t>
                      </a:r>
                      <a:r>
                        <a:rPr dirty="0" sz="8450">
                          <a:solidFill>
                            <a:srgbClr val="E25B61"/>
                          </a:solidFill>
                          <a:latin typeface="Microsoft Sans Serif"/>
                          <a:cs typeface="Microsoft Sans Serif"/>
                        </a:rPr>
                        <a:t>r</a:t>
                      </a:r>
                      <a:r>
                        <a:rPr dirty="0" sz="8450">
                          <a:solidFill>
                            <a:srgbClr val="E25B61"/>
                          </a:solidFill>
                          <a:latin typeface="Microsoft Sans Serif"/>
                          <a:cs typeface="Microsoft Sans Serif"/>
                        </a:rPr>
                        <a:t>e</a:t>
                      </a:r>
                      <a:endParaRPr sz="8450">
                        <a:latin typeface="Microsoft Sans Serif"/>
                        <a:cs typeface="Microsoft Sans Serif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1460"/>
                        </a:spcBef>
                      </a:pPr>
                      <a:r>
                        <a:rPr dirty="0" sz="3000" spc="254">
                          <a:solidFill>
                            <a:srgbClr val="0A4136"/>
                          </a:solidFill>
                          <a:latin typeface="Lucida Sans Unicode"/>
                          <a:cs typeface="Lucida Sans Unicode"/>
                        </a:rPr>
                        <a:t>Title</a:t>
                      </a:r>
                      <a:r>
                        <a:rPr dirty="0" sz="3000" spc="20">
                          <a:solidFill>
                            <a:srgbClr val="0A4136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3000" spc="114">
                          <a:solidFill>
                            <a:srgbClr val="0A4136"/>
                          </a:solidFill>
                          <a:latin typeface="Lucida Sans Unicode"/>
                          <a:cs typeface="Lucida Sans Unicode"/>
                        </a:rPr>
                        <a:t>of</a:t>
                      </a:r>
                      <a:r>
                        <a:rPr dirty="0" sz="3000" spc="20">
                          <a:solidFill>
                            <a:srgbClr val="0A4136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3000" spc="114">
                          <a:solidFill>
                            <a:srgbClr val="0A4136"/>
                          </a:solidFill>
                          <a:latin typeface="Lucida Sans Unicode"/>
                          <a:cs typeface="Lucida Sans Unicode"/>
                        </a:rPr>
                        <a:t>Paper</a:t>
                      </a:r>
                      <a:endParaRPr sz="30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>
                    <a:lnL w="38100">
                      <a:solidFill>
                        <a:srgbClr val="0A4136"/>
                      </a:solidFill>
                      <a:prstDash val="solid"/>
                    </a:lnL>
                    <a:lnR w="38100">
                      <a:solidFill>
                        <a:srgbClr val="0A4136"/>
                      </a:solidFill>
                      <a:prstDash val="solid"/>
                    </a:lnR>
                    <a:lnT w="38100">
                      <a:solidFill>
                        <a:srgbClr val="0A4136"/>
                      </a:solidFill>
                      <a:prstDash val="solid"/>
                    </a:lnT>
                    <a:lnB w="38100">
                      <a:solidFill>
                        <a:srgbClr val="0A4136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181610">
                        <a:lnSpc>
                          <a:spcPts val="9415"/>
                        </a:lnSpc>
                      </a:pPr>
                      <a:r>
                        <a:rPr dirty="0" sz="8450">
                          <a:solidFill>
                            <a:srgbClr val="E25B61"/>
                          </a:solidFill>
                          <a:latin typeface="Microsoft Sans Serif"/>
                          <a:cs typeface="Microsoft Sans Serif"/>
                        </a:rPr>
                        <a:t>S</a:t>
                      </a:r>
                      <a:r>
                        <a:rPr dirty="0" sz="8450">
                          <a:solidFill>
                            <a:srgbClr val="E25B61"/>
                          </a:solidFill>
                          <a:latin typeface="Microsoft Sans Serif"/>
                          <a:cs typeface="Microsoft Sans Serif"/>
                        </a:rPr>
                        <a:t>u</a:t>
                      </a:r>
                      <a:r>
                        <a:rPr dirty="0" sz="8450">
                          <a:solidFill>
                            <a:srgbClr val="E25B61"/>
                          </a:solidFill>
                          <a:latin typeface="Microsoft Sans Serif"/>
                          <a:cs typeface="Microsoft Sans Serif"/>
                        </a:rPr>
                        <a:t>r</a:t>
                      </a:r>
                      <a:r>
                        <a:rPr dirty="0" sz="8450">
                          <a:solidFill>
                            <a:srgbClr val="E25B61"/>
                          </a:solidFill>
                          <a:latin typeface="Microsoft Sans Serif"/>
                          <a:cs typeface="Microsoft Sans Serif"/>
                        </a:rPr>
                        <a:t>vey</a:t>
                      </a:r>
                      <a:endParaRPr sz="8450">
                        <a:latin typeface="Microsoft Sans Serif"/>
                        <a:cs typeface="Microsoft Sans Serif"/>
                      </a:endParaRPr>
                    </a:p>
                    <a:p>
                      <a:pPr marL="649605" marR="140335">
                        <a:lnSpc>
                          <a:spcPct val="100000"/>
                        </a:lnSpc>
                        <a:spcBef>
                          <a:spcPts val="1460"/>
                        </a:spcBef>
                      </a:pPr>
                      <a:r>
                        <a:rPr dirty="0" sz="3000" spc="20">
                          <a:solidFill>
                            <a:srgbClr val="0A4136"/>
                          </a:solidFill>
                          <a:latin typeface="Lucida Sans Unicode"/>
                          <a:cs typeface="Lucida Sans Unicode"/>
                        </a:rPr>
                        <a:t>Authors</a:t>
                      </a:r>
                      <a:endParaRPr sz="30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>
                    <a:lnL w="38100">
                      <a:solidFill>
                        <a:srgbClr val="0A4136"/>
                      </a:solidFill>
                      <a:prstDash val="solid"/>
                    </a:lnL>
                    <a:lnR w="38100">
                      <a:solidFill>
                        <a:srgbClr val="0A4136"/>
                      </a:solidFill>
                      <a:prstDash val="solid"/>
                    </a:lnR>
                    <a:lnT w="38100">
                      <a:solidFill>
                        <a:srgbClr val="0A4136"/>
                      </a:solidFill>
                      <a:prstDash val="solid"/>
                    </a:lnT>
                    <a:lnB w="38100">
                      <a:solidFill>
                        <a:srgbClr val="0A4136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34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3000" spc="120">
                          <a:solidFill>
                            <a:srgbClr val="0A4136"/>
                          </a:solidFill>
                          <a:latin typeface="Lucida Sans Unicode"/>
                          <a:cs typeface="Lucida Sans Unicode"/>
                        </a:rPr>
                        <a:t>Methodology</a:t>
                      </a:r>
                      <a:endParaRPr sz="30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>
                    <a:lnL w="38100">
                      <a:solidFill>
                        <a:srgbClr val="0A4136"/>
                      </a:solidFill>
                      <a:prstDash val="solid"/>
                    </a:lnL>
                    <a:lnR w="38100">
                      <a:solidFill>
                        <a:srgbClr val="0A4136"/>
                      </a:solidFill>
                      <a:prstDash val="solid"/>
                    </a:lnR>
                    <a:lnT w="38100">
                      <a:solidFill>
                        <a:srgbClr val="0A4136"/>
                      </a:solidFill>
                      <a:prstDash val="solid"/>
                    </a:lnT>
                    <a:lnB w="38100">
                      <a:solidFill>
                        <a:srgbClr val="0A4136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3450">
                        <a:latin typeface="Times New Roman"/>
                        <a:cs typeface="Times New Roman"/>
                      </a:endParaRPr>
                    </a:p>
                    <a:p>
                      <a:pPr marL="712470">
                        <a:lnSpc>
                          <a:spcPct val="100000"/>
                        </a:lnSpc>
                      </a:pPr>
                      <a:r>
                        <a:rPr dirty="0" sz="3000" spc="90">
                          <a:solidFill>
                            <a:srgbClr val="0A4136"/>
                          </a:solidFill>
                          <a:latin typeface="Lucida Sans Unicode"/>
                          <a:cs typeface="Lucida Sans Unicode"/>
                        </a:rPr>
                        <a:t>Demerits</a:t>
                      </a:r>
                      <a:endParaRPr sz="30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>
                    <a:lnL w="38100">
                      <a:solidFill>
                        <a:srgbClr val="0A4136"/>
                      </a:solidFill>
                      <a:prstDash val="solid"/>
                    </a:lnL>
                    <a:lnR w="38100">
                      <a:solidFill>
                        <a:srgbClr val="0A4136"/>
                      </a:solidFill>
                      <a:prstDash val="solid"/>
                    </a:lnR>
                    <a:lnT w="38100">
                      <a:solidFill>
                        <a:srgbClr val="0A4136"/>
                      </a:solidFill>
                      <a:prstDash val="solid"/>
                    </a:lnT>
                    <a:lnB w="38100">
                      <a:solidFill>
                        <a:srgbClr val="0A4136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4100">
                        <a:latin typeface="Times New Roman"/>
                        <a:cs typeface="Times New Roman"/>
                      </a:endParaRPr>
                    </a:p>
                    <a:p>
                      <a:pPr marL="874394" marR="215265" indent="-652145">
                        <a:lnSpc>
                          <a:spcPct val="116700"/>
                        </a:lnSpc>
                        <a:spcBef>
                          <a:spcPts val="5"/>
                        </a:spcBef>
                      </a:pPr>
                      <a:r>
                        <a:rPr dirty="0" sz="3000">
                          <a:solidFill>
                            <a:srgbClr val="0A4136"/>
                          </a:solidFill>
                          <a:latin typeface="Lucida Sans Unicode"/>
                          <a:cs typeface="Lucida Sans Unicode"/>
                        </a:rPr>
                        <a:t>P</a:t>
                      </a:r>
                      <a:r>
                        <a:rPr dirty="0" sz="3000">
                          <a:solidFill>
                            <a:srgbClr val="0A4136"/>
                          </a:solidFill>
                          <a:latin typeface="Lucida Sans Unicode"/>
                          <a:cs typeface="Lucida Sans Unicode"/>
                        </a:rPr>
                        <a:t>u</a:t>
                      </a:r>
                      <a:r>
                        <a:rPr dirty="0" sz="3000">
                          <a:solidFill>
                            <a:srgbClr val="0A4136"/>
                          </a:solidFill>
                          <a:latin typeface="Lucida Sans Unicode"/>
                          <a:cs typeface="Lucida Sans Unicode"/>
                        </a:rPr>
                        <a:t>b</a:t>
                      </a:r>
                      <a:r>
                        <a:rPr dirty="0" sz="3000">
                          <a:solidFill>
                            <a:srgbClr val="0A4136"/>
                          </a:solidFill>
                          <a:latin typeface="Lucida Sans Unicode"/>
                          <a:cs typeface="Lucida Sans Unicode"/>
                        </a:rPr>
                        <a:t>l</a:t>
                      </a:r>
                      <a:r>
                        <a:rPr dirty="0" sz="3000">
                          <a:solidFill>
                            <a:srgbClr val="0A4136"/>
                          </a:solidFill>
                          <a:latin typeface="Lucida Sans Unicode"/>
                          <a:cs typeface="Lucida Sans Unicode"/>
                        </a:rPr>
                        <a:t>i</a:t>
                      </a:r>
                      <a:r>
                        <a:rPr dirty="0" sz="3000">
                          <a:solidFill>
                            <a:srgbClr val="0A4136"/>
                          </a:solidFill>
                          <a:latin typeface="Lucida Sans Unicode"/>
                          <a:cs typeface="Lucida Sans Unicode"/>
                        </a:rPr>
                        <a:t>c</a:t>
                      </a:r>
                      <a:r>
                        <a:rPr dirty="0" sz="3000">
                          <a:solidFill>
                            <a:srgbClr val="0A4136"/>
                          </a:solidFill>
                          <a:latin typeface="Lucida Sans Unicode"/>
                          <a:cs typeface="Lucida Sans Unicode"/>
                        </a:rPr>
                        <a:t>a</a:t>
                      </a:r>
                      <a:r>
                        <a:rPr dirty="0" sz="3000">
                          <a:solidFill>
                            <a:srgbClr val="0A4136"/>
                          </a:solidFill>
                          <a:latin typeface="Lucida Sans Unicode"/>
                          <a:cs typeface="Lucida Sans Unicode"/>
                        </a:rPr>
                        <a:t>t</a:t>
                      </a:r>
                      <a:r>
                        <a:rPr dirty="0" sz="3000">
                          <a:solidFill>
                            <a:srgbClr val="0A4136"/>
                          </a:solidFill>
                          <a:latin typeface="Lucida Sans Unicode"/>
                          <a:cs typeface="Lucida Sans Unicode"/>
                        </a:rPr>
                        <a:t>i</a:t>
                      </a:r>
                      <a:r>
                        <a:rPr dirty="0" sz="3000">
                          <a:solidFill>
                            <a:srgbClr val="0A4136"/>
                          </a:solidFill>
                          <a:latin typeface="Lucida Sans Unicode"/>
                          <a:cs typeface="Lucida Sans Unicode"/>
                        </a:rPr>
                        <a:t>o</a:t>
                      </a:r>
                      <a:r>
                        <a:rPr dirty="0" sz="3000">
                          <a:solidFill>
                            <a:srgbClr val="0A4136"/>
                          </a:solidFill>
                          <a:latin typeface="Lucida Sans Unicode"/>
                          <a:cs typeface="Lucida Sans Unicode"/>
                        </a:rPr>
                        <a:t>n  </a:t>
                      </a:r>
                      <a:r>
                        <a:rPr dirty="0" sz="3000" spc="105">
                          <a:solidFill>
                            <a:srgbClr val="0A4136"/>
                          </a:solidFill>
                          <a:latin typeface="Lucida Sans Unicode"/>
                          <a:cs typeface="Lucida Sans Unicode"/>
                        </a:rPr>
                        <a:t>Year</a:t>
                      </a:r>
                      <a:endParaRPr sz="30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>
                    <a:lnL w="38100">
                      <a:solidFill>
                        <a:srgbClr val="0A4136"/>
                      </a:solidFill>
                      <a:prstDash val="solid"/>
                    </a:lnL>
                    <a:lnR w="38100">
                      <a:solidFill>
                        <a:srgbClr val="0A4136"/>
                      </a:solidFill>
                      <a:prstDash val="solid"/>
                    </a:lnR>
                    <a:lnT w="38100">
                      <a:solidFill>
                        <a:srgbClr val="0A4136"/>
                      </a:solidFill>
                      <a:prstDash val="solid"/>
                    </a:lnT>
                    <a:lnB w="38100">
                      <a:solidFill>
                        <a:srgbClr val="0A4136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</a:tr>
              <a:tr h="2350082">
                <a:tc>
                  <a:txBody>
                    <a:bodyPr/>
                    <a:lstStyle/>
                    <a:p>
                      <a:pPr marL="619125" marR="299085">
                        <a:lnSpc>
                          <a:spcPct val="115100"/>
                        </a:lnSpc>
                        <a:spcBef>
                          <a:spcPts val="1165"/>
                        </a:spcBef>
                      </a:pP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C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r</a:t>
                      </a:r>
                      <a:r>
                        <a:rPr dirty="0" sz="1900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i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m</a:t>
                      </a:r>
                      <a:r>
                        <a:rPr dirty="0" sz="1900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e</a:t>
                      </a:r>
                      <a:r>
                        <a:rPr dirty="0" sz="1900" spc="-160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D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e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t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e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c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t</a:t>
                      </a:r>
                      <a:r>
                        <a:rPr dirty="0" sz="1900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i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o</a:t>
                      </a:r>
                      <a:r>
                        <a:rPr dirty="0" sz="1900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n</a:t>
                      </a:r>
                      <a:r>
                        <a:rPr dirty="0" sz="1900" spc="-160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a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n</a:t>
                      </a:r>
                      <a:r>
                        <a:rPr dirty="0" sz="1900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d  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A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n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a</a:t>
                      </a:r>
                      <a:r>
                        <a:rPr dirty="0" sz="1900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l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y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s</a:t>
                      </a:r>
                      <a:r>
                        <a:rPr dirty="0" sz="1900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i</a:t>
                      </a:r>
                      <a:r>
                        <a:rPr dirty="0" sz="1900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s</a:t>
                      </a:r>
                      <a:r>
                        <a:rPr dirty="0" sz="1900" spc="-160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f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r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o</a:t>
                      </a:r>
                      <a:r>
                        <a:rPr dirty="0" sz="1900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m</a:t>
                      </a:r>
                      <a:r>
                        <a:rPr dirty="0" sz="1900" spc="-160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S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o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c</a:t>
                      </a:r>
                      <a:r>
                        <a:rPr dirty="0" sz="1900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i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a</a:t>
                      </a:r>
                      <a:r>
                        <a:rPr dirty="0" sz="1900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l  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M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e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d</a:t>
                      </a:r>
                      <a:r>
                        <a:rPr dirty="0" sz="1900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i</a:t>
                      </a:r>
                      <a:r>
                        <a:rPr dirty="0" sz="1900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a</a:t>
                      </a:r>
                      <a:r>
                        <a:rPr dirty="0" sz="1900" spc="-160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M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e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ss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a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g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e</a:t>
                      </a:r>
                      <a:r>
                        <a:rPr dirty="0" sz="1900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s</a:t>
                      </a:r>
                      <a:r>
                        <a:rPr dirty="0" sz="1900" spc="-160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U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s</a:t>
                      </a:r>
                      <a:r>
                        <a:rPr dirty="0" sz="1900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i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n</a:t>
                      </a:r>
                      <a:r>
                        <a:rPr dirty="0" sz="1900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g  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M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a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c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h</a:t>
                      </a:r>
                      <a:r>
                        <a:rPr dirty="0" sz="1900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i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n</a:t>
                      </a:r>
                      <a:r>
                        <a:rPr dirty="0" sz="1900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e</a:t>
                      </a:r>
                      <a:r>
                        <a:rPr dirty="0" sz="1900" spc="-160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L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e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a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r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n</a:t>
                      </a:r>
                      <a:r>
                        <a:rPr dirty="0" sz="1900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i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n</a:t>
                      </a:r>
                      <a:r>
                        <a:rPr dirty="0" sz="1900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g</a:t>
                      </a:r>
                      <a:r>
                        <a:rPr dirty="0" sz="1900" spc="-160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a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n</a:t>
                      </a:r>
                      <a:r>
                        <a:rPr dirty="0" sz="1900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d  </a:t>
                      </a:r>
                      <a:r>
                        <a:rPr dirty="0" sz="1900" spc="30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Natural </a:t>
                      </a:r>
                      <a:r>
                        <a:rPr dirty="0" sz="1900" spc="60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Language </a:t>
                      </a:r>
                      <a:r>
                        <a:rPr dirty="0" sz="1900" spc="6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P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r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o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c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e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ss</a:t>
                      </a:r>
                      <a:r>
                        <a:rPr dirty="0" sz="1900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i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n</a:t>
                      </a:r>
                      <a:r>
                        <a:rPr dirty="0" sz="1900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g</a:t>
                      </a:r>
                      <a:r>
                        <a:rPr dirty="0" sz="1900" spc="-160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T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e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c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hn</a:t>
                      </a:r>
                      <a:r>
                        <a:rPr dirty="0" sz="1900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i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q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u</a:t>
                      </a:r>
                      <a:r>
                        <a:rPr dirty="0" sz="1900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e</a:t>
                      </a:r>
                      <a:endParaRPr sz="1900">
                        <a:latin typeface="Verdana"/>
                        <a:cs typeface="Verdana"/>
                      </a:endParaRPr>
                    </a:p>
                  </a:txBody>
                  <a:tcPr marL="0" marR="0" marB="0" marT="147955">
                    <a:lnL w="38100">
                      <a:solidFill>
                        <a:srgbClr val="0A4136"/>
                      </a:solidFill>
                      <a:prstDash val="solid"/>
                    </a:lnL>
                    <a:lnR w="38100">
                      <a:solidFill>
                        <a:srgbClr val="0A4136"/>
                      </a:solidFill>
                      <a:prstDash val="solid"/>
                    </a:lnR>
                    <a:lnT w="38100">
                      <a:solidFill>
                        <a:srgbClr val="0A4136"/>
                      </a:solidFill>
                      <a:prstDash val="solid"/>
                    </a:lnT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619125" marR="389255">
                        <a:lnSpc>
                          <a:spcPct val="115100"/>
                        </a:lnSpc>
                        <a:spcBef>
                          <a:spcPts val="1165"/>
                        </a:spcBef>
                      </a:pP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  <a:hlinkClick r:id="rId2"/>
                        </a:rPr>
                        <a:t>X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  <a:hlinkClick r:id="rId2"/>
                        </a:rPr>
                        <a:t>o</a:t>
                      </a:r>
                      <a:r>
                        <a:rPr dirty="0" sz="1900">
                          <a:solidFill>
                            <a:srgbClr val="0A4136"/>
                          </a:solidFill>
                          <a:latin typeface="Verdana"/>
                          <a:cs typeface="Verdana"/>
                          <a:hlinkClick r:id="rId2"/>
                        </a:rPr>
                        <a:t>l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  <a:hlinkClick r:id="rId2"/>
                        </a:rPr>
                        <a:t>a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  <a:hlinkClick r:id="rId2"/>
                        </a:rPr>
                        <a:t>n</a:t>
                      </a:r>
                      <a:r>
                        <a:rPr dirty="0" sz="1900">
                          <a:solidFill>
                            <a:srgbClr val="0A4136"/>
                          </a:solidFill>
                          <a:latin typeface="Verdana"/>
                          <a:cs typeface="Verdana"/>
                          <a:hlinkClick r:id="rId2"/>
                        </a:rPr>
                        <a:t>i</a:t>
                      </a:r>
                      <a:r>
                        <a:rPr dirty="0" sz="1900" spc="-160">
                          <a:solidFill>
                            <a:srgbClr val="0A4136"/>
                          </a:solidFill>
                          <a:latin typeface="Verdana"/>
                          <a:cs typeface="Verdana"/>
                          <a:hlinkClick r:id="rId2"/>
                        </a:rPr>
                        <a:t> 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  <a:hlinkClick r:id="rId2"/>
                        </a:rPr>
                        <a:t>L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  <a:hlinkClick r:id="rId2"/>
                        </a:rPr>
                        <a:t>o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  <a:hlinkClick r:id="rId2"/>
                        </a:rPr>
                        <a:t>m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  <a:hlinkClick r:id="rId2"/>
                        </a:rPr>
                        <a:t>b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  <a:hlinkClick r:id="rId2"/>
                        </a:rPr>
                        <a:t>o</a:t>
                      </a:r>
                      <a:r>
                        <a:rPr dirty="0" sz="1900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,  </a:t>
                      </a:r>
                      <a:r>
                        <a:rPr dirty="0" sz="1900" spc="50">
                          <a:solidFill>
                            <a:srgbClr val="0A4136"/>
                          </a:solidFill>
                          <a:latin typeface="Verdana"/>
                          <a:cs typeface="Verdana"/>
                          <a:hlinkClick r:id="rId3"/>
                        </a:rPr>
                        <a:t>Oyelade </a:t>
                      </a:r>
                      <a:r>
                        <a:rPr dirty="0" sz="1900" spc="55">
                          <a:solidFill>
                            <a:srgbClr val="0A4136"/>
                          </a:solidFill>
                          <a:latin typeface="Verdana"/>
                          <a:cs typeface="Verdana"/>
                          <a:hlinkClick r:id="rId3"/>
                        </a:rPr>
                        <a:t> </a:t>
                      </a:r>
                      <a:r>
                        <a:rPr dirty="0" sz="1900" spc="20">
                          <a:solidFill>
                            <a:srgbClr val="0A4136"/>
                          </a:solidFill>
                          <a:latin typeface="Verdana"/>
                          <a:cs typeface="Verdana"/>
                          <a:hlinkClick r:id="rId3"/>
                        </a:rPr>
                        <a:t>Olaide, </a:t>
                      </a:r>
                      <a:r>
                        <a:rPr dirty="0" sz="1900" spc="2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  <a:hlinkClick r:id="rId4"/>
                        </a:rPr>
                        <a:t>A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  <a:hlinkClick r:id="rId4"/>
                        </a:rPr>
                        <a:t>b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  <a:hlinkClick r:id="rId4"/>
                        </a:rPr>
                        <a:t>s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  <a:hlinkClick r:id="rId4"/>
                        </a:rPr>
                        <a:t>a</a:t>
                      </a:r>
                      <a:r>
                        <a:rPr dirty="0" sz="1900">
                          <a:solidFill>
                            <a:srgbClr val="0A4136"/>
                          </a:solidFill>
                          <a:latin typeface="Verdana"/>
                          <a:cs typeface="Verdana"/>
                          <a:hlinkClick r:id="rId4"/>
                        </a:rPr>
                        <a:t>l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  <a:hlinkClick r:id="rId4"/>
                        </a:rPr>
                        <a:t>o</a:t>
                      </a:r>
                      <a:r>
                        <a:rPr dirty="0" sz="1900">
                          <a:solidFill>
                            <a:srgbClr val="0A4136"/>
                          </a:solidFill>
                          <a:latin typeface="Verdana"/>
                          <a:cs typeface="Verdana"/>
                          <a:hlinkClick r:id="rId4"/>
                        </a:rPr>
                        <a:t>m</a:t>
                      </a:r>
                      <a:r>
                        <a:rPr dirty="0" sz="1900" spc="-160">
                          <a:solidFill>
                            <a:srgbClr val="0A4136"/>
                          </a:solidFill>
                          <a:latin typeface="Verdana"/>
                          <a:cs typeface="Verdana"/>
                          <a:hlinkClick r:id="rId4"/>
                        </a:rPr>
                        <a:t> 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  <a:hlinkClick r:id="rId4"/>
                        </a:rPr>
                        <a:t>E</a:t>
                      </a:r>
                      <a:r>
                        <a:rPr dirty="0" sz="1900">
                          <a:solidFill>
                            <a:srgbClr val="0A4136"/>
                          </a:solidFill>
                          <a:latin typeface="Verdana"/>
                          <a:cs typeface="Verdana"/>
                          <a:hlinkClick r:id="rId4"/>
                        </a:rPr>
                        <a:t>l</a:t>
                      </a:r>
                      <a:r>
                        <a:rPr dirty="0" sz="1900">
                          <a:solidFill>
                            <a:srgbClr val="0A4136"/>
                          </a:solidFill>
                          <a:latin typeface="Verdana"/>
                          <a:cs typeface="Verdana"/>
                          <a:hlinkClick r:id="rId4"/>
                        </a:rPr>
                        <a:t>-  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  <a:hlinkClick r:id="rId4"/>
                        </a:rPr>
                        <a:t>S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  <a:hlinkClick r:id="rId4"/>
                        </a:rPr>
                        <a:t>h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  <a:hlinkClick r:id="rId4"/>
                        </a:rPr>
                        <a:t>a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  <a:hlinkClick r:id="rId4"/>
                        </a:rPr>
                        <a:t>m</a:t>
                      </a:r>
                      <a:r>
                        <a:rPr dirty="0" sz="1900">
                          <a:solidFill>
                            <a:srgbClr val="0A4136"/>
                          </a:solidFill>
                          <a:latin typeface="Verdana"/>
                          <a:cs typeface="Verdana"/>
                          <a:hlinkClick r:id="rId4"/>
                        </a:rPr>
                        <a:t>i</a:t>
                      </a:r>
                      <a:r>
                        <a:rPr dirty="0" sz="1900">
                          <a:solidFill>
                            <a:srgbClr val="0A4136"/>
                          </a:solidFill>
                          <a:latin typeface="Verdana"/>
                          <a:cs typeface="Verdana"/>
                          <a:hlinkClick r:id="rId4"/>
                        </a:rPr>
                        <a:t>r</a:t>
                      </a:r>
                      <a:r>
                        <a:rPr dirty="0" sz="1900" spc="-160">
                          <a:solidFill>
                            <a:srgbClr val="0A4136"/>
                          </a:solidFill>
                          <a:latin typeface="Verdana"/>
                          <a:cs typeface="Verdana"/>
                          <a:hlinkClick r:id="rId4"/>
                        </a:rPr>
                        <a:t> 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  <a:hlinkClick r:id="rId4"/>
                        </a:rPr>
                        <a:t>E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  <a:hlinkClick r:id="rId4"/>
                        </a:rPr>
                        <a:t>z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  <a:hlinkClick r:id="rId4"/>
                        </a:rPr>
                        <a:t>u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  <a:hlinkClick r:id="rId4"/>
                        </a:rPr>
                        <a:t>g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  <a:hlinkClick r:id="rId4"/>
                        </a:rPr>
                        <a:t>w</a:t>
                      </a:r>
                      <a:r>
                        <a:rPr dirty="0" sz="1900">
                          <a:solidFill>
                            <a:srgbClr val="0A4136"/>
                          </a:solidFill>
                          <a:latin typeface="Verdana"/>
                          <a:cs typeface="Verdana"/>
                          <a:hlinkClick r:id="rId4"/>
                        </a:rPr>
                        <a:t>u</a:t>
                      </a:r>
                      <a:endParaRPr sz="1900">
                        <a:latin typeface="Verdana"/>
                        <a:cs typeface="Verdana"/>
                      </a:endParaRPr>
                    </a:p>
                  </a:txBody>
                  <a:tcPr marL="0" marR="0" marB="0" marT="147955">
                    <a:lnL w="38100">
                      <a:solidFill>
                        <a:srgbClr val="0A4136"/>
                      </a:solidFill>
                      <a:prstDash val="solid"/>
                    </a:lnL>
                    <a:lnR w="38100">
                      <a:solidFill>
                        <a:srgbClr val="0A4136"/>
                      </a:solidFill>
                      <a:prstDash val="solid"/>
                    </a:lnR>
                    <a:lnT w="38100">
                      <a:solidFill>
                        <a:srgbClr val="0A4136"/>
                      </a:solidFill>
                      <a:prstDash val="solid"/>
                    </a:lnT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619125" marR="206375">
                        <a:lnSpc>
                          <a:spcPct val="115100"/>
                        </a:lnSpc>
                        <a:spcBef>
                          <a:spcPts val="1165"/>
                        </a:spcBef>
                      </a:pP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T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h</a:t>
                      </a:r>
                      <a:r>
                        <a:rPr dirty="0" sz="1900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e</a:t>
                      </a:r>
                      <a:r>
                        <a:rPr dirty="0" sz="1900" spc="-160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s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y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s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t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e</a:t>
                      </a:r>
                      <a:r>
                        <a:rPr dirty="0" sz="1900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m</a:t>
                      </a:r>
                      <a:r>
                        <a:rPr dirty="0" sz="1900" spc="-160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c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a</a:t>
                      </a:r>
                      <a:r>
                        <a:rPr dirty="0" sz="1900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n</a:t>
                      </a:r>
                      <a:r>
                        <a:rPr dirty="0" sz="1900" spc="-160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d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e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t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e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c</a:t>
                      </a:r>
                      <a:r>
                        <a:rPr dirty="0" sz="1900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t  </a:t>
                      </a:r>
                      <a:r>
                        <a:rPr dirty="0" sz="1900" spc="20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various </a:t>
                      </a:r>
                      <a:r>
                        <a:rPr dirty="0" sz="1900" spc="70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crimes </a:t>
                      </a:r>
                      <a:r>
                        <a:rPr dirty="0" sz="1900" spc="4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using </a:t>
                      </a:r>
                      <a:r>
                        <a:rPr dirty="0" sz="1900" spc="50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900" spc="30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Natural </a:t>
                      </a:r>
                      <a:r>
                        <a:rPr dirty="0" sz="1900" spc="5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language </a:t>
                      </a:r>
                      <a:r>
                        <a:rPr dirty="0" sz="1900" spc="60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p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r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o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c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e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ss</a:t>
                      </a:r>
                      <a:r>
                        <a:rPr dirty="0" sz="1900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i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n</a:t>
                      </a:r>
                      <a:r>
                        <a:rPr dirty="0" sz="1900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g</a:t>
                      </a:r>
                      <a:r>
                        <a:rPr dirty="0" sz="1900" spc="-160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a</a:t>
                      </a:r>
                      <a:r>
                        <a:rPr dirty="0" sz="1900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l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g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o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r</a:t>
                      </a:r>
                      <a:r>
                        <a:rPr dirty="0" sz="1900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i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t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h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m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s</a:t>
                      </a:r>
                      <a:r>
                        <a:rPr dirty="0" sz="1900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,  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S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V</a:t>
                      </a:r>
                      <a:r>
                        <a:rPr dirty="0" sz="1900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M</a:t>
                      </a:r>
                      <a:r>
                        <a:rPr dirty="0" sz="1900" spc="-160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a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n</a:t>
                      </a:r>
                      <a:r>
                        <a:rPr dirty="0" sz="1900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d</a:t>
                      </a:r>
                      <a:r>
                        <a:rPr dirty="0" sz="1900" spc="-160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c</a:t>
                      </a:r>
                      <a:r>
                        <a:rPr dirty="0" sz="1900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l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a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ss</a:t>
                      </a:r>
                      <a:r>
                        <a:rPr dirty="0" sz="1900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i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f</a:t>
                      </a:r>
                      <a:r>
                        <a:rPr dirty="0" sz="1900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i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e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r</a:t>
                      </a:r>
                      <a:r>
                        <a:rPr dirty="0" sz="1900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s</a:t>
                      </a:r>
                      <a:r>
                        <a:rPr dirty="0" sz="1900" spc="-160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t</a:t>
                      </a:r>
                      <a:r>
                        <a:rPr dirty="0" sz="1900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o  </a:t>
                      </a:r>
                      <a:r>
                        <a:rPr dirty="0" sz="1900" spc="4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classify</a:t>
                      </a:r>
                      <a:r>
                        <a:rPr dirty="0" sz="1900" spc="-16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900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texts.</a:t>
                      </a:r>
                      <a:endParaRPr sz="1900">
                        <a:latin typeface="Verdana"/>
                        <a:cs typeface="Verdana"/>
                      </a:endParaRPr>
                    </a:p>
                  </a:txBody>
                  <a:tcPr marL="0" marR="0" marB="0" marT="147955">
                    <a:lnL w="38100">
                      <a:solidFill>
                        <a:srgbClr val="0A4136"/>
                      </a:solidFill>
                      <a:prstDash val="solid"/>
                    </a:lnL>
                    <a:lnR w="38100">
                      <a:solidFill>
                        <a:srgbClr val="0A4136"/>
                      </a:solidFill>
                      <a:prstDash val="solid"/>
                    </a:lnR>
                    <a:lnT w="38100">
                      <a:solidFill>
                        <a:srgbClr val="0A4136"/>
                      </a:solidFill>
                      <a:prstDash val="solid"/>
                    </a:lnT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619125" marR="376555">
                        <a:lnSpc>
                          <a:spcPct val="115100"/>
                        </a:lnSpc>
                        <a:spcBef>
                          <a:spcPts val="1165"/>
                        </a:spcBef>
                      </a:pP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T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h</a:t>
                      </a:r>
                      <a:r>
                        <a:rPr dirty="0" sz="1900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e</a:t>
                      </a:r>
                      <a:r>
                        <a:rPr dirty="0" sz="1900" spc="-160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a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cc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u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r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a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c</a:t>
                      </a:r>
                      <a:r>
                        <a:rPr dirty="0" sz="1900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y</a:t>
                      </a:r>
                      <a:r>
                        <a:rPr dirty="0" sz="1900" spc="-160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o</a:t>
                      </a:r>
                      <a:r>
                        <a:rPr dirty="0" sz="1900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f  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t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h</a:t>
                      </a:r>
                      <a:r>
                        <a:rPr dirty="0" sz="1900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e</a:t>
                      </a:r>
                      <a:r>
                        <a:rPr dirty="0" sz="1900" spc="-160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m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o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d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e</a:t>
                      </a:r>
                      <a:r>
                        <a:rPr dirty="0" sz="1900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l</a:t>
                      </a:r>
                      <a:r>
                        <a:rPr dirty="0" sz="1900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s</a:t>
                      </a:r>
                      <a:r>
                        <a:rPr dirty="0" sz="1900" spc="-160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c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o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u</a:t>
                      </a:r>
                      <a:r>
                        <a:rPr dirty="0" sz="1900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l</a:t>
                      </a:r>
                      <a:r>
                        <a:rPr dirty="0" sz="1900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d  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b</a:t>
                      </a:r>
                      <a:r>
                        <a:rPr dirty="0" sz="1900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e</a:t>
                      </a:r>
                      <a:r>
                        <a:rPr dirty="0" sz="1900" spc="-160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900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i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n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c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r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e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a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s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e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d</a:t>
                      </a:r>
                      <a:r>
                        <a:rPr dirty="0" sz="1900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.</a:t>
                      </a:r>
                      <a:endParaRPr sz="1900">
                        <a:latin typeface="Verdana"/>
                        <a:cs typeface="Verdana"/>
                      </a:endParaRPr>
                    </a:p>
                  </a:txBody>
                  <a:tcPr marL="0" marR="0" marB="0" marT="147955">
                    <a:lnL w="38100">
                      <a:solidFill>
                        <a:srgbClr val="0A4136"/>
                      </a:solidFill>
                      <a:prstDash val="solid"/>
                    </a:lnL>
                    <a:lnR w="38100">
                      <a:solidFill>
                        <a:srgbClr val="0A4136"/>
                      </a:solidFill>
                      <a:prstDash val="solid"/>
                    </a:lnR>
                    <a:lnT w="38100">
                      <a:solidFill>
                        <a:srgbClr val="0A4136"/>
                      </a:solidFill>
                      <a:prstDash val="solid"/>
                    </a:lnT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619125">
                        <a:lnSpc>
                          <a:spcPct val="100000"/>
                        </a:lnSpc>
                        <a:spcBef>
                          <a:spcPts val="1510"/>
                        </a:spcBef>
                      </a:pPr>
                      <a:r>
                        <a:rPr dirty="0" sz="1900" spc="40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2022</a:t>
                      </a:r>
                      <a:endParaRPr sz="1900">
                        <a:latin typeface="Verdana"/>
                        <a:cs typeface="Verdana"/>
                      </a:endParaRPr>
                    </a:p>
                  </a:txBody>
                  <a:tcPr marL="0" marR="0" marB="0" marT="191770">
                    <a:lnL w="38100">
                      <a:solidFill>
                        <a:srgbClr val="0A4136"/>
                      </a:solidFill>
                      <a:prstDash val="solid"/>
                    </a:lnL>
                    <a:lnR w="38100">
                      <a:solidFill>
                        <a:srgbClr val="0A4136"/>
                      </a:solidFill>
                      <a:prstDash val="solid"/>
                    </a:lnR>
                    <a:lnT w="38100">
                      <a:solidFill>
                        <a:srgbClr val="0A4136"/>
                      </a:solidFill>
                      <a:prstDash val="solid"/>
                    </a:lnT>
                    <a:solidFill>
                      <a:srgbClr val="000000"/>
                    </a:solidFill>
                  </a:tcPr>
                </a:tc>
              </a:tr>
              <a:tr h="2802942">
                <a:tc>
                  <a:txBody>
                    <a:bodyPr/>
                    <a:lstStyle/>
                    <a:p>
                      <a:pPr marL="619125" marR="413384" indent="64135">
                        <a:lnSpc>
                          <a:spcPct val="115100"/>
                        </a:lnSpc>
                        <a:spcBef>
                          <a:spcPts val="1035"/>
                        </a:spcBef>
                      </a:pP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A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n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a</a:t>
                      </a:r>
                      <a:r>
                        <a:rPr dirty="0" sz="1900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l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y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s</a:t>
                      </a:r>
                      <a:r>
                        <a:rPr dirty="0" sz="1900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i</a:t>
                      </a:r>
                      <a:r>
                        <a:rPr dirty="0" sz="1900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s</a:t>
                      </a:r>
                      <a:r>
                        <a:rPr dirty="0" sz="1900" spc="-160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o</a:t>
                      </a:r>
                      <a:r>
                        <a:rPr dirty="0" sz="1900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f</a:t>
                      </a:r>
                      <a:r>
                        <a:rPr dirty="0" sz="1900" spc="-160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f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a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k</a:t>
                      </a:r>
                      <a:r>
                        <a:rPr dirty="0" sz="1900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e</a:t>
                      </a:r>
                      <a:r>
                        <a:rPr dirty="0" sz="1900" spc="-160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n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e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w</a:t>
                      </a:r>
                      <a:r>
                        <a:rPr dirty="0" sz="1900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s  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c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o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mm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e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n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t</a:t>
                      </a:r>
                      <a:r>
                        <a:rPr dirty="0" sz="1900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s</a:t>
                      </a:r>
                      <a:r>
                        <a:rPr dirty="0" sz="1900" spc="-160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900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i</a:t>
                      </a:r>
                      <a:r>
                        <a:rPr dirty="0" sz="1900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n</a:t>
                      </a:r>
                      <a:r>
                        <a:rPr dirty="0" sz="1900" spc="-160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s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o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c</a:t>
                      </a:r>
                      <a:r>
                        <a:rPr dirty="0" sz="1900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i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a</a:t>
                      </a:r>
                      <a:r>
                        <a:rPr dirty="0" sz="1900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l  </a:t>
                      </a:r>
                      <a:r>
                        <a:rPr dirty="0" sz="1900" spc="70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media</a:t>
                      </a:r>
                      <a:endParaRPr sz="1900">
                        <a:latin typeface="Verdana"/>
                        <a:cs typeface="Verdana"/>
                      </a:endParaRPr>
                    </a:p>
                  </a:txBody>
                  <a:tcPr marL="0" marR="0" marB="0" marT="131445">
                    <a:lnL w="38100">
                      <a:solidFill>
                        <a:srgbClr val="0A4136"/>
                      </a:solidFill>
                      <a:prstDash val="solid"/>
                    </a:lnL>
                    <a:lnR w="38100">
                      <a:solidFill>
                        <a:srgbClr val="0A4136"/>
                      </a:solidFill>
                      <a:prstDash val="solid"/>
                    </a:lnR>
                    <a:lnB w="38100">
                      <a:solidFill>
                        <a:srgbClr val="0A4136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619125" marR="791845">
                        <a:lnSpc>
                          <a:spcPct val="115100"/>
                        </a:lnSpc>
                        <a:spcBef>
                          <a:spcPts val="1035"/>
                        </a:spcBef>
                      </a:pP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  <a:hlinkClick r:id="rId5"/>
                        </a:rPr>
                        <a:t>Y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  <a:hlinkClick r:id="rId5"/>
                        </a:rPr>
                        <a:t>u</a:t>
                      </a:r>
                      <a:r>
                        <a:rPr dirty="0" sz="1900">
                          <a:solidFill>
                            <a:srgbClr val="0A4136"/>
                          </a:solidFill>
                          <a:latin typeface="Verdana"/>
                          <a:cs typeface="Verdana"/>
                          <a:hlinkClick r:id="rId5"/>
                        </a:rPr>
                        <a:t>li</a:t>
                      </a:r>
                      <a:r>
                        <a:rPr dirty="0" sz="1900">
                          <a:solidFill>
                            <a:srgbClr val="0A4136"/>
                          </a:solidFill>
                          <a:latin typeface="Verdana"/>
                          <a:cs typeface="Verdana"/>
                          <a:hlinkClick r:id="rId5"/>
                        </a:rPr>
                        <a:t>a</a:t>
                      </a:r>
                      <a:r>
                        <a:rPr dirty="0" sz="1900" spc="-160">
                          <a:solidFill>
                            <a:srgbClr val="0A4136"/>
                          </a:solidFill>
                          <a:latin typeface="Verdana"/>
                          <a:cs typeface="Verdana"/>
                          <a:hlinkClick r:id="rId5"/>
                        </a:rPr>
                        <a:t> 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  <a:hlinkClick r:id="rId5"/>
                        </a:rPr>
                        <a:t>M</a:t>
                      </a:r>
                      <a:r>
                        <a:rPr dirty="0" sz="1900">
                          <a:solidFill>
                            <a:srgbClr val="0A4136"/>
                          </a:solidFill>
                          <a:latin typeface="Verdana"/>
                          <a:cs typeface="Verdana"/>
                          <a:hlinkClick r:id="rId5"/>
                        </a:rPr>
                        <a:t>.  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  <a:hlinkClick r:id="rId5"/>
                        </a:rPr>
                        <a:t>K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  <a:hlinkClick r:id="rId5"/>
                        </a:rPr>
                        <a:t>u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  <a:hlinkClick r:id="rId5"/>
                        </a:rPr>
                        <a:t>z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  <a:hlinkClick r:id="rId5"/>
                        </a:rPr>
                        <a:t>n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  <a:hlinkClick r:id="rId5"/>
                        </a:rPr>
                        <a:t>e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  <a:hlinkClick r:id="rId5"/>
                        </a:rPr>
                        <a:t>t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  <a:hlinkClick r:id="rId5"/>
                        </a:rPr>
                        <a:t>s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  <a:hlinkClick r:id="rId5"/>
                        </a:rPr>
                        <a:t>o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  <a:hlinkClick r:id="rId5"/>
                        </a:rPr>
                        <a:t>v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  <a:hlinkClick r:id="rId5"/>
                        </a:rPr>
                        <a:t>a</a:t>
                      </a:r>
                      <a:r>
                        <a:rPr dirty="0" sz="1900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,  </a:t>
                      </a:r>
                      <a:r>
                        <a:rPr dirty="0" sz="1900" spc="40">
                          <a:solidFill>
                            <a:srgbClr val="0A4136"/>
                          </a:solidFill>
                          <a:latin typeface="Verdana"/>
                          <a:cs typeface="Verdana"/>
                          <a:hlinkClick r:id="rId6"/>
                        </a:rPr>
                        <a:t>Maxim </a:t>
                      </a:r>
                      <a:r>
                        <a:rPr dirty="0" sz="1900" spc="45">
                          <a:solidFill>
                            <a:srgbClr val="0A4136"/>
                          </a:solidFill>
                          <a:latin typeface="Verdana"/>
                          <a:cs typeface="Verdana"/>
                          <a:hlinkClick r:id="rId6"/>
                        </a:rPr>
                        <a:t> </a:t>
                      </a:r>
                      <a:r>
                        <a:rPr dirty="0" sz="1900" spc="35">
                          <a:solidFill>
                            <a:srgbClr val="0A4136"/>
                          </a:solidFill>
                          <a:latin typeface="Verdana"/>
                          <a:cs typeface="Verdana"/>
                          <a:hlinkClick r:id="rId6"/>
                        </a:rPr>
                        <a:t>Stankevich</a:t>
                      </a:r>
                      <a:endParaRPr sz="1900">
                        <a:latin typeface="Verdana"/>
                        <a:cs typeface="Verdana"/>
                      </a:endParaRPr>
                    </a:p>
                  </a:txBody>
                  <a:tcPr marL="0" marR="0" marB="0" marT="131445">
                    <a:lnL w="38100">
                      <a:solidFill>
                        <a:srgbClr val="0A4136"/>
                      </a:solidFill>
                      <a:prstDash val="solid"/>
                    </a:lnL>
                    <a:lnR w="38100">
                      <a:solidFill>
                        <a:srgbClr val="0A4136"/>
                      </a:solidFill>
                      <a:prstDash val="solid"/>
                    </a:lnR>
                    <a:lnB w="38100">
                      <a:solidFill>
                        <a:srgbClr val="0A4136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619125" marR="316865">
                        <a:lnSpc>
                          <a:spcPct val="115100"/>
                        </a:lnSpc>
                        <a:spcBef>
                          <a:spcPts val="1035"/>
                        </a:spcBef>
                      </a:pP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T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h</a:t>
                      </a:r>
                      <a:r>
                        <a:rPr dirty="0" sz="1900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e</a:t>
                      </a:r>
                      <a:r>
                        <a:rPr dirty="0" sz="1900" spc="-160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p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a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p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e</a:t>
                      </a:r>
                      <a:r>
                        <a:rPr dirty="0" sz="1900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r</a:t>
                      </a:r>
                      <a:r>
                        <a:rPr dirty="0" sz="1900" spc="-160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t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r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a</a:t>
                      </a:r>
                      <a:r>
                        <a:rPr dirty="0" sz="1900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i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n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e</a:t>
                      </a:r>
                      <a:r>
                        <a:rPr dirty="0" sz="1900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d  </a:t>
                      </a:r>
                      <a:r>
                        <a:rPr dirty="0" sz="1900" spc="80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model </a:t>
                      </a:r>
                      <a:r>
                        <a:rPr dirty="0" sz="1900" spc="7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on </a:t>
                      </a:r>
                      <a:r>
                        <a:rPr dirty="0" sz="1900" spc="40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a </a:t>
                      </a:r>
                      <a:r>
                        <a:rPr dirty="0" sz="1900" spc="70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huge </a:t>
                      </a:r>
                      <a:r>
                        <a:rPr dirty="0" sz="1900" spc="7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d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a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t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a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s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e</a:t>
                      </a:r>
                      <a:r>
                        <a:rPr dirty="0" sz="1900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t</a:t>
                      </a:r>
                      <a:r>
                        <a:rPr dirty="0" sz="1900" spc="-160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t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h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a</a:t>
                      </a:r>
                      <a:r>
                        <a:rPr dirty="0" sz="1900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t</a:t>
                      </a:r>
                      <a:r>
                        <a:rPr dirty="0" sz="1900" spc="-160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w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a</a:t>
                      </a:r>
                      <a:r>
                        <a:rPr dirty="0" sz="1900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s</a:t>
                      </a:r>
                      <a:r>
                        <a:rPr dirty="0" sz="1900" spc="-160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n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o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n</a:t>
                      </a:r>
                      <a:r>
                        <a:rPr dirty="0" sz="1900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-  </a:t>
                      </a:r>
                      <a:r>
                        <a:rPr dirty="0" sz="1900" spc="30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biased.</a:t>
                      </a:r>
                      <a:endParaRPr sz="1900">
                        <a:latin typeface="Verdana"/>
                        <a:cs typeface="Verdana"/>
                      </a:endParaRPr>
                    </a:p>
                  </a:txBody>
                  <a:tcPr marL="0" marR="0" marB="0" marT="131445">
                    <a:lnL w="38100">
                      <a:solidFill>
                        <a:srgbClr val="0A4136"/>
                      </a:solidFill>
                      <a:prstDash val="solid"/>
                    </a:lnL>
                    <a:lnR w="38100">
                      <a:solidFill>
                        <a:srgbClr val="0A4136"/>
                      </a:solidFill>
                      <a:prstDash val="solid"/>
                    </a:lnR>
                    <a:lnB w="38100">
                      <a:solidFill>
                        <a:srgbClr val="0A4136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8100">
                      <a:solidFill>
                        <a:srgbClr val="0A4136"/>
                      </a:solidFill>
                      <a:prstDash val="solid"/>
                    </a:lnL>
                    <a:lnR w="38100">
                      <a:solidFill>
                        <a:srgbClr val="0A4136"/>
                      </a:solidFill>
                      <a:prstDash val="solid"/>
                    </a:lnR>
                    <a:lnB w="38100">
                      <a:solidFill>
                        <a:srgbClr val="0A4136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619125">
                        <a:lnSpc>
                          <a:spcPct val="100000"/>
                        </a:lnSpc>
                        <a:spcBef>
                          <a:spcPts val="1380"/>
                        </a:spcBef>
                      </a:pPr>
                      <a:r>
                        <a:rPr dirty="0" sz="1900" spc="40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2022</a:t>
                      </a:r>
                      <a:endParaRPr sz="1900">
                        <a:latin typeface="Verdana"/>
                        <a:cs typeface="Verdana"/>
                      </a:endParaRPr>
                    </a:p>
                  </a:txBody>
                  <a:tcPr marL="0" marR="0" marB="0" marT="175260">
                    <a:lnL w="38100">
                      <a:solidFill>
                        <a:srgbClr val="0A4136"/>
                      </a:solidFill>
                      <a:prstDash val="solid"/>
                    </a:lnL>
                    <a:lnR w="38100">
                      <a:solidFill>
                        <a:srgbClr val="0A4136"/>
                      </a:solidFill>
                      <a:prstDash val="solid"/>
                    </a:lnR>
                    <a:lnB w="38100">
                      <a:solidFill>
                        <a:srgbClr val="0A4136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</a:tr>
            </a:tbl>
          </a:graphicData>
        </a:graphic>
      </p:graphicFrame>
      <p:sp>
        <p:nvSpPr>
          <p:cNvPr id="3" name="object 3"/>
          <p:cNvSpPr/>
          <p:nvPr/>
        </p:nvSpPr>
        <p:spPr>
          <a:xfrm>
            <a:off x="12420338" y="6879338"/>
            <a:ext cx="532130" cy="0"/>
          </a:xfrm>
          <a:custGeom>
            <a:avLst/>
            <a:gdLst/>
            <a:ahLst/>
            <a:cxnLst/>
            <a:rect l="l" t="t" r="r" b="b"/>
            <a:pathLst>
              <a:path w="532129" h="0">
                <a:moveTo>
                  <a:pt x="0" y="0"/>
                </a:moveTo>
                <a:lnTo>
                  <a:pt x="531965" y="0"/>
                </a:lnTo>
              </a:path>
            </a:pathLst>
          </a:custGeom>
          <a:ln w="10374">
            <a:solidFill>
              <a:srgbClr val="094035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109487" y="287020"/>
          <a:ext cx="18088610" cy="97250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18180"/>
                <a:gridCol w="3801745"/>
                <a:gridCol w="5429250"/>
                <a:gridCol w="2787015"/>
                <a:gridCol w="2793365"/>
              </a:tblGrid>
              <a:tr h="153352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3250">
                        <a:latin typeface="Times New Roman"/>
                        <a:cs typeface="Times New Roman"/>
                      </a:endParaRPr>
                    </a:p>
                    <a:p>
                      <a:pPr marL="238760">
                        <a:lnSpc>
                          <a:spcPct val="100000"/>
                        </a:lnSpc>
                      </a:pPr>
                      <a:r>
                        <a:rPr dirty="0" sz="3000" spc="254">
                          <a:solidFill>
                            <a:srgbClr val="0A4136"/>
                          </a:solidFill>
                          <a:latin typeface="Lucida Sans Unicode"/>
                          <a:cs typeface="Lucida Sans Unicode"/>
                        </a:rPr>
                        <a:t>Title</a:t>
                      </a:r>
                      <a:r>
                        <a:rPr dirty="0" sz="3000" spc="20">
                          <a:solidFill>
                            <a:srgbClr val="0A4136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3000" spc="114">
                          <a:solidFill>
                            <a:srgbClr val="0A4136"/>
                          </a:solidFill>
                          <a:latin typeface="Lucida Sans Unicode"/>
                          <a:cs typeface="Lucida Sans Unicode"/>
                        </a:rPr>
                        <a:t>of</a:t>
                      </a:r>
                      <a:r>
                        <a:rPr dirty="0" sz="3000" spc="20">
                          <a:solidFill>
                            <a:srgbClr val="0A4136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3000" spc="114">
                          <a:solidFill>
                            <a:srgbClr val="0A4136"/>
                          </a:solidFill>
                          <a:latin typeface="Lucida Sans Unicode"/>
                          <a:cs typeface="Lucida Sans Unicode"/>
                        </a:rPr>
                        <a:t>Paper</a:t>
                      </a:r>
                      <a:endParaRPr sz="30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1270">
                    <a:lnL w="38100">
                      <a:solidFill>
                        <a:srgbClr val="0A4136"/>
                      </a:solidFill>
                      <a:prstDash val="solid"/>
                    </a:lnL>
                    <a:lnR w="38100">
                      <a:solidFill>
                        <a:srgbClr val="0A4136"/>
                      </a:solidFill>
                      <a:prstDash val="solid"/>
                    </a:lnR>
                    <a:lnT w="38100">
                      <a:solidFill>
                        <a:srgbClr val="0A4136"/>
                      </a:solidFill>
                      <a:prstDash val="solid"/>
                    </a:lnT>
                    <a:lnB w="38100">
                      <a:solidFill>
                        <a:srgbClr val="0A4136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3250">
                        <a:latin typeface="Times New Roman"/>
                        <a:cs typeface="Times New Roman"/>
                      </a:endParaRPr>
                    </a:p>
                    <a:p>
                      <a:pPr marL="1158875">
                        <a:lnSpc>
                          <a:spcPct val="100000"/>
                        </a:lnSpc>
                      </a:pPr>
                      <a:r>
                        <a:rPr dirty="0" sz="3000" spc="20">
                          <a:solidFill>
                            <a:srgbClr val="0A4136"/>
                          </a:solidFill>
                          <a:latin typeface="Lucida Sans Unicode"/>
                          <a:cs typeface="Lucida Sans Unicode"/>
                        </a:rPr>
                        <a:t>Authors</a:t>
                      </a:r>
                      <a:endParaRPr sz="30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1270">
                    <a:lnL w="38100">
                      <a:solidFill>
                        <a:srgbClr val="0A4136"/>
                      </a:solidFill>
                      <a:prstDash val="solid"/>
                    </a:lnL>
                    <a:lnR w="38100">
                      <a:solidFill>
                        <a:srgbClr val="0A4136"/>
                      </a:solidFill>
                      <a:prstDash val="solid"/>
                    </a:lnR>
                    <a:lnT w="38100">
                      <a:solidFill>
                        <a:srgbClr val="0A4136"/>
                      </a:solidFill>
                      <a:prstDash val="solid"/>
                    </a:lnT>
                    <a:lnB w="38100">
                      <a:solidFill>
                        <a:srgbClr val="0A4136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32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3000" spc="120">
                          <a:solidFill>
                            <a:srgbClr val="0A4136"/>
                          </a:solidFill>
                          <a:latin typeface="Lucida Sans Unicode"/>
                          <a:cs typeface="Lucida Sans Unicode"/>
                        </a:rPr>
                        <a:t>Methodology</a:t>
                      </a:r>
                      <a:endParaRPr sz="30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1270">
                    <a:lnL w="38100">
                      <a:solidFill>
                        <a:srgbClr val="0A4136"/>
                      </a:solidFill>
                      <a:prstDash val="solid"/>
                    </a:lnL>
                    <a:lnR w="38100">
                      <a:solidFill>
                        <a:srgbClr val="0A4136"/>
                      </a:solidFill>
                      <a:prstDash val="solid"/>
                    </a:lnR>
                    <a:lnT w="38100">
                      <a:solidFill>
                        <a:srgbClr val="0A4136"/>
                      </a:solidFill>
                      <a:prstDash val="solid"/>
                    </a:lnT>
                    <a:lnB w="38100">
                      <a:solidFill>
                        <a:srgbClr val="0A4136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3250">
                        <a:latin typeface="Times New Roman"/>
                        <a:cs typeface="Times New Roman"/>
                      </a:endParaRPr>
                    </a:p>
                    <a:p>
                      <a:pPr marL="512445">
                        <a:lnSpc>
                          <a:spcPct val="100000"/>
                        </a:lnSpc>
                      </a:pPr>
                      <a:r>
                        <a:rPr dirty="0" sz="3000" spc="90">
                          <a:solidFill>
                            <a:srgbClr val="0A4136"/>
                          </a:solidFill>
                          <a:latin typeface="Lucida Sans Unicode"/>
                          <a:cs typeface="Lucida Sans Unicode"/>
                        </a:rPr>
                        <a:t>Demerits</a:t>
                      </a:r>
                      <a:endParaRPr sz="30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1270">
                    <a:lnL w="38100">
                      <a:solidFill>
                        <a:srgbClr val="0A4136"/>
                      </a:solidFill>
                      <a:prstDash val="solid"/>
                    </a:lnL>
                    <a:lnR w="38100">
                      <a:solidFill>
                        <a:srgbClr val="0A4136"/>
                      </a:solidFill>
                      <a:prstDash val="solid"/>
                    </a:lnR>
                    <a:lnT w="38100">
                      <a:solidFill>
                        <a:srgbClr val="0A4136"/>
                      </a:solidFill>
                      <a:prstDash val="solid"/>
                    </a:lnT>
                    <a:lnB w="38100">
                      <a:solidFill>
                        <a:srgbClr val="0A4136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897255" marR="274320" indent="-688340">
                        <a:lnSpc>
                          <a:spcPct val="116700"/>
                        </a:lnSpc>
                        <a:spcBef>
                          <a:spcPts val="1045"/>
                        </a:spcBef>
                      </a:pPr>
                      <a:r>
                        <a:rPr dirty="0" sz="3000">
                          <a:solidFill>
                            <a:srgbClr val="0A4136"/>
                          </a:solidFill>
                          <a:latin typeface="Lucida Sans Unicode"/>
                          <a:cs typeface="Lucida Sans Unicode"/>
                        </a:rPr>
                        <a:t>P</a:t>
                      </a:r>
                      <a:r>
                        <a:rPr dirty="0" sz="3000">
                          <a:solidFill>
                            <a:srgbClr val="0A4136"/>
                          </a:solidFill>
                          <a:latin typeface="Lucida Sans Unicode"/>
                          <a:cs typeface="Lucida Sans Unicode"/>
                        </a:rPr>
                        <a:t>u</a:t>
                      </a:r>
                      <a:r>
                        <a:rPr dirty="0" sz="3000">
                          <a:solidFill>
                            <a:srgbClr val="0A4136"/>
                          </a:solidFill>
                          <a:latin typeface="Lucida Sans Unicode"/>
                          <a:cs typeface="Lucida Sans Unicode"/>
                        </a:rPr>
                        <a:t>b</a:t>
                      </a:r>
                      <a:r>
                        <a:rPr dirty="0" sz="3000">
                          <a:solidFill>
                            <a:srgbClr val="0A4136"/>
                          </a:solidFill>
                          <a:latin typeface="Lucida Sans Unicode"/>
                          <a:cs typeface="Lucida Sans Unicode"/>
                        </a:rPr>
                        <a:t>l</a:t>
                      </a:r>
                      <a:r>
                        <a:rPr dirty="0" sz="3000">
                          <a:solidFill>
                            <a:srgbClr val="0A4136"/>
                          </a:solidFill>
                          <a:latin typeface="Lucida Sans Unicode"/>
                          <a:cs typeface="Lucida Sans Unicode"/>
                        </a:rPr>
                        <a:t>i</a:t>
                      </a:r>
                      <a:r>
                        <a:rPr dirty="0" sz="3000">
                          <a:solidFill>
                            <a:srgbClr val="0A4136"/>
                          </a:solidFill>
                          <a:latin typeface="Lucida Sans Unicode"/>
                          <a:cs typeface="Lucida Sans Unicode"/>
                        </a:rPr>
                        <a:t>c</a:t>
                      </a:r>
                      <a:r>
                        <a:rPr dirty="0" sz="3000">
                          <a:solidFill>
                            <a:srgbClr val="0A4136"/>
                          </a:solidFill>
                          <a:latin typeface="Lucida Sans Unicode"/>
                          <a:cs typeface="Lucida Sans Unicode"/>
                        </a:rPr>
                        <a:t>a</a:t>
                      </a:r>
                      <a:r>
                        <a:rPr dirty="0" sz="3000">
                          <a:solidFill>
                            <a:srgbClr val="0A4136"/>
                          </a:solidFill>
                          <a:latin typeface="Lucida Sans Unicode"/>
                          <a:cs typeface="Lucida Sans Unicode"/>
                        </a:rPr>
                        <a:t>t</a:t>
                      </a:r>
                      <a:r>
                        <a:rPr dirty="0" sz="3000">
                          <a:solidFill>
                            <a:srgbClr val="0A4136"/>
                          </a:solidFill>
                          <a:latin typeface="Lucida Sans Unicode"/>
                          <a:cs typeface="Lucida Sans Unicode"/>
                        </a:rPr>
                        <a:t>i</a:t>
                      </a:r>
                      <a:r>
                        <a:rPr dirty="0" sz="3000">
                          <a:solidFill>
                            <a:srgbClr val="0A4136"/>
                          </a:solidFill>
                          <a:latin typeface="Lucida Sans Unicode"/>
                          <a:cs typeface="Lucida Sans Unicode"/>
                        </a:rPr>
                        <a:t>o</a:t>
                      </a:r>
                      <a:r>
                        <a:rPr dirty="0" sz="3000">
                          <a:solidFill>
                            <a:srgbClr val="0A4136"/>
                          </a:solidFill>
                          <a:latin typeface="Lucida Sans Unicode"/>
                          <a:cs typeface="Lucida Sans Unicode"/>
                        </a:rPr>
                        <a:t>n  </a:t>
                      </a:r>
                      <a:r>
                        <a:rPr dirty="0" sz="3000" spc="105">
                          <a:solidFill>
                            <a:srgbClr val="0A4136"/>
                          </a:solidFill>
                          <a:latin typeface="Lucida Sans Unicode"/>
                          <a:cs typeface="Lucida Sans Unicode"/>
                        </a:rPr>
                        <a:t>Year</a:t>
                      </a:r>
                      <a:endParaRPr sz="30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132715">
                    <a:lnL w="38100">
                      <a:solidFill>
                        <a:srgbClr val="0A4136"/>
                      </a:solidFill>
                      <a:prstDash val="solid"/>
                    </a:lnL>
                    <a:lnR w="38100">
                      <a:solidFill>
                        <a:srgbClr val="0A4136"/>
                      </a:solidFill>
                      <a:prstDash val="solid"/>
                    </a:lnR>
                    <a:lnT w="38100">
                      <a:solidFill>
                        <a:srgbClr val="0A4136"/>
                      </a:solidFill>
                      <a:prstDash val="solid"/>
                    </a:lnT>
                    <a:lnB w="38100">
                      <a:solidFill>
                        <a:srgbClr val="0A4136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</a:tr>
              <a:tr h="8153399">
                <a:tc>
                  <a:txBody>
                    <a:bodyPr/>
                    <a:lstStyle/>
                    <a:p>
                      <a:pPr marL="619125" marR="246379" indent="64135">
                        <a:lnSpc>
                          <a:spcPct val="115100"/>
                        </a:lnSpc>
                        <a:spcBef>
                          <a:spcPts val="1165"/>
                        </a:spcBef>
                      </a:pPr>
                      <a:r>
                        <a:rPr dirty="0" sz="1900" spc="4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Cyberbullying </a:t>
                      </a:r>
                      <a:r>
                        <a:rPr dirty="0" sz="1900" spc="50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D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e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t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e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c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t</a:t>
                      </a:r>
                      <a:r>
                        <a:rPr dirty="0" sz="1900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i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o</a:t>
                      </a:r>
                      <a:r>
                        <a:rPr dirty="0" sz="1900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n</a:t>
                      </a:r>
                      <a:r>
                        <a:rPr dirty="0" sz="1900" spc="-160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900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i</a:t>
                      </a:r>
                      <a:r>
                        <a:rPr dirty="0" sz="1900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n</a:t>
                      </a:r>
                      <a:r>
                        <a:rPr dirty="0" sz="1900" spc="-160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S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o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c</a:t>
                      </a:r>
                      <a:r>
                        <a:rPr dirty="0" sz="1900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i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a</a:t>
                      </a:r>
                      <a:r>
                        <a:rPr dirty="0" sz="1900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l  </a:t>
                      </a:r>
                      <a:r>
                        <a:rPr dirty="0" sz="1900" spc="70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media </a:t>
                      </a:r>
                      <a:r>
                        <a:rPr dirty="0" sz="1900" spc="4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using </a:t>
                      </a:r>
                      <a:r>
                        <a:rPr dirty="0" sz="1900" spc="50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M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a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c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h</a:t>
                      </a:r>
                      <a:r>
                        <a:rPr dirty="0" sz="1900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i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n</a:t>
                      </a:r>
                      <a:r>
                        <a:rPr dirty="0" sz="1900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e</a:t>
                      </a:r>
                      <a:r>
                        <a:rPr dirty="0" sz="1900" spc="-160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L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e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a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r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n</a:t>
                      </a:r>
                      <a:r>
                        <a:rPr dirty="0" sz="1900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i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n</a:t>
                      </a:r>
                      <a:r>
                        <a:rPr dirty="0" sz="1900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g</a:t>
                      </a:r>
                      <a:endParaRPr sz="1900">
                        <a:latin typeface="Verdana"/>
                        <a:cs typeface="Verdana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3300">
                        <a:latin typeface="Times New Roman"/>
                        <a:cs typeface="Times New Roman"/>
                      </a:endParaRPr>
                    </a:p>
                    <a:p>
                      <a:pPr marL="619125" marR="246379">
                        <a:lnSpc>
                          <a:spcPct val="115100"/>
                        </a:lnSpc>
                      </a:pPr>
                      <a:r>
                        <a:rPr dirty="0" sz="1900" spc="4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Unsupervised </a:t>
                      </a:r>
                      <a:r>
                        <a:rPr dirty="0" sz="1900" spc="50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C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y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b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e</a:t>
                      </a:r>
                      <a:r>
                        <a:rPr dirty="0" sz="1900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r</a:t>
                      </a:r>
                      <a:r>
                        <a:rPr dirty="0" sz="1900" spc="-160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B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u</a:t>
                      </a:r>
                      <a:r>
                        <a:rPr dirty="0" sz="1900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ll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y</a:t>
                      </a:r>
                      <a:r>
                        <a:rPr dirty="0" sz="1900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i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n</a:t>
                      </a:r>
                      <a:r>
                        <a:rPr dirty="0" sz="1900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g  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D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e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t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e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c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t</a:t>
                      </a:r>
                      <a:r>
                        <a:rPr dirty="0" sz="1900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i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o</a:t>
                      </a:r>
                      <a:r>
                        <a:rPr dirty="0" sz="1900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n</a:t>
                      </a:r>
                      <a:r>
                        <a:rPr dirty="0" sz="1900" spc="-160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900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i</a:t>
                      </a:r>
                      <a:r>
                        <a:rPr dirty="0" sz="1900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n</a:t>
                      </a:r>
                      <a:r>
                        <a:rPr dirty="0" sz="1900" spc="-160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S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o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c</a:t>
                      </a:r>
                      <a:r>
                        <a:rPr dirty="0" sz="1900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i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a</a:t>
                      </a:r>
                      <a:r>
                        <a:rPr dirty="0" sz="1900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l  </a:t>
                      </a:r>
                      <a:r>
                        <a:rPr dirty="0" sz="1900" spc="50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Networks</a:t>
                      </a:r>
                      <a:endParaRPr sz="1900">
                        <a:latin typeface="Verdana"/>
                        <a:cs typeface="Verdana"/>
                      </a:endParaRPr>
                    </a:p>
                  </a:txBody>
                  <a:tcPr marL="0" marR="0" marB="0" marT="147955">
                    <a:lnL w="38100">
                      <a:solidFill>
                        <a:srgbClr val="0A4136"/>
                      </a:solidFill>
                      <a:prstDash val="solid"/>
                    </a:lnL>
                    <a:lnR w="38100">
                      <a:solidFill>
                        <a:srgbClr val="0A4136"/>
                      </a:solidFill>
                      <a:prstDash val="solid"/>
                    </a:lnR>
                    <a:lnT w="38100">
                      <a:solidFill>
                        <a:srgbClr val="0A4136"/>
                      </a:solidFill>
                      <a:prstDash val="solid"/>
                    </a:lnT>
                    <a:lnB w="38100">
                      <a:solidFill>
                        <a:srgbClr val="0A4136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619125" marR="295910">
                        <a:lnSpc>
                          <a:spcPct val="115100"/>
                        </a:lnSpc>
                        <a:spcBef>
                          <a:spcPts val="1165"/>
                        </a:spcBef>
                      </a:pP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A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d</a:t>
                      </a:r>
                      <a:r>
                        <a:rPr dirty="0" sz="1900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i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t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y</a:t>
                      </a:r>
                      <a:r>
                        <a:rPr dirty="0" sz="1900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a</a:t>
                      </a:r>
                      <a:r>
                        <a:rPr dirty="0" sz="1900" spc="-160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D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e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s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a</a:t>
                      </a:r>
                      <a:r>
                        <a:rPr dirty="0" sz="1900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i</a:t>
                      </a:r>
                      <a:r>
                        <a:rPr dirty="0" sz="1900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,</a:t>
                      </a:r>
                      <a:r>
                        <a:rPr dirty="0" sz="1900" spc="-160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S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h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a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s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h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a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n</a:t>
                      </a:r>
                      <a:r>
                        <a:rPr dirty="0" sz="1900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k  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K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a</a:t>
                      </a:r>
                      <a:r>
                        <a:rPr dirty="0" sz="1900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l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a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s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k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a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r</a:t>
                      </a:r>
                      <a:r>
                        <a:rPr dirty="0" sz="1900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,</a:t>
                      </a:r>
                      <a:r>
                        <a:rPr dirty="0" sz="1900" spc="-160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O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m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k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a</a:t>
                      </a:r>
                      <a:r>
                        <a:rPr dirty="0" sz="1900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r  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K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u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m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b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h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a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r</a:t>
                      </a:r>
                      <a:r>
                        <a:rPr dirty="0" sz="1900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,</a:t>
                      </a:r>
                      <a:r>
                        <a:rPr dirty="0" sz="1900" spc="-160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R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a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s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h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m</a:t>
                      </a:r>
                      <a:r>
                        <a:rPr dirty="0" sz="1900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i  </a:t>
                      </a:r>
                      <a:r>
                        <a:rPr dirty="0" sz="1900" spc="30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Dhumal</a:t>
                      </a:r>
                      <a:endParaRPr sz="1900">
                        <a:latin typeface="Verdana"/>
                        <a:cs typeface="Verdana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3300">
                        <a:latin typeface="Times New Roman"/>
                        <a:cs typeface="Times New Roman"/>
                      </a:endParaRPr>
                    </a:p>
                    <a:p>
                      <a:pPr marL="596900" marR="934085" indent="22225">
                        <a:lnSpc>
                          <a:spcPct val="115100"/>
                        </a:lnSpc>
                      </a:pP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M</a:t>
                      </a:r>
                      <a:r>
                        <a:rPr dirty="0" sz="1900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i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c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h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e</a:t>
                      </a:r>
                      <a:r>
                        <a:rPr dirty="0" sz="1900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l</a:t>
                      </a:r>
                      <a:r>
                        <a:rPr dirty="0" sz="1900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e</a:t>
                      </a:r>
                      <a:r>
                        <a:rPr dirty="0" sz="1900" spc="-160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D</a:t>
                      </a:r>
                      <a:r>
                        <a:rPr dirty="0" sz="1900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i</a:t>
                      </a:r>
                      <a:r>
                        <a:rPr dirty="0" sz="1900" spc="-160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C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a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p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u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a</a:t>
                      </a:r>
                      <a:r>
                        <a:rPr dirty="0" sz="1900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,  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E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m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a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n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u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e</a:t>
                      </a:r>
                      <a:r>
                        <a:rPr dirty="0" sz="1900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l</a:t>
                      </a:r>
                      <a:r>
                        <a:rPr dirty="0" sz="1900" spc="-160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D</a:t>
                      </a:r>
                      <a:r>
                        <a:rPr dirty="0" sz="1900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i</a:t>
                      </a:r>
                      <a:r>
                        <a:rPr dirty="0" sz="1900" spc="-160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N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a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r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d</a:t>
                      </a:r>
                      <a:r>
                        <a:rPr dirty="0" sz="1900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o</a:t>
                      </a:r>
                      <a:endParaRPr sz="1900">
                        <a:latin typeface="Verdana"/>
                        <a:cs typeface="Verdana"/>
                      </a:endParaRPr>
                    </a:p>
                  </a:txBody>
                  <a:tcPr marL="0" marR="0" marB="0" marT="147955">
                    <a:lnL w="38100">
                      <a:solidFill>
                        <a:srgbClr val="0A4136"/>
                      </a:solidFill>
                      <a:prstDash val="solid"/>
                    </a:lnL>
                    <a:lnR w="38100">
                      <a:solidFill>
                        <a:srgbClr val="0A4136"/>
                      </a:solidFill>
                      <a:prstDash val="solid"/>
                    </a:lnR>
                    <a:lnT w="38100">
                      <a:solidFill>
                        <a:srgbClr val="0A4136"/>
                      </a:solidFill>
                      <a:prstDash val="solid"/>
                    </a:lnT>
                    <a:lnB w="38100">
                      <a:solidFill>
                        <a:srgbClr val="0A4136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619125" marR="384175">
                        <a:lnSpc>
                          <a:spcPct val="115100"/>
                        </a:lnSpc>
                        <a:spcBef>
                          <a:spcPts val="1165"/>
                        </a:spcBef>
                        <a:tabLst>
                          <a:tab pos="1951989" algn="l"/>
                        </a:tabLst>
                      </a:pPr>
                      <a:r>
                        <a:rPr dirty="0" sz="1900" spc="8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Proposed	</a:t>
                      </a:r>
                      <a:r>
                        <a:rPr dirty="0" sz="1900" spc="80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model </a:t>
                      </a:r>
                      <a:r>
                        <a:rPr dirty="0" sz="1900" spc="90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based to </a:t>
                      </a:r>
                      <a:r>
                        <a:rPr dirty="0" sz="1900" spc="114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be </a:t>
                      </a:r>
                      <a:r>
                        <a:rPr dirty="0" sz="1900" spc="120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900" spc="8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considered </a:t>
                      </a:r>
                      <a:r>
                        <a:rPr dirty="0" sz="1900" spc="3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while </a:t>
                      </a:r>
                      <a:r>
                        <a:rPr dirty="0" sz="1900" spc="90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detecting </a:t>
                      </a:r>
                      <a:r>
                        <a:rPr dirty="0" sz="1900" spc="9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900" spc="4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cyberbullying </a:t>
                      </a:r>
                      <a:r>
                        <a:rPr dirty="0" sz="1900" spc="80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and </a:t>
                      </a:r>
                      <a:r>
                        <a:rPr dirty="0" sz="1900" spc="6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implement </a:t>
                      </a:r>
                      <a:r>
                        <a:rPr dirty="0" sz="1900" spc="70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b</a:t>
                      </a:r>
                      <a:r>
                        <a:rPr dirty="0" sz="1900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i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d</a:t>
                      </a:r>
                      <a:r>
                        <a:rPr dirty="0" sz="1900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i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r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e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c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t</a:t>
                      </a:r>
                      <a:r>
                        <a:rPr dirty="0" sz="1900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i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o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n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a</a:t>
                      </a:r>
                      <a:r>
                        <a:rPr dirty="0" sz="1900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l</a:t>
                      </a:r>
                      <a:r>
                        <a:rPr dirty="0" sz="1900" spc="-160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d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ee</a:t>
                      </a:r>
                      <a:r>
                        <a:rPr dirty="0" sz="1900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p</a:t>
                      </a:r>
                      <a:r>
                        <a:rPr dirty="0" sz="1900" spc="-160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900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l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e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a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r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n</a:t>
                      </a:r>
                      <a:r>
                        <a:rPr dirty="0" sz="1900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i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n</a:t>
                      </a:r>
                      <a:r>
                        <a:rPr dirty="0" sz="1900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g</a:t>
                      </a:r>
                      <a:r>
                        <a:rPr dirty="0" sz="1900" spc="-160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m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o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d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e</a:t>
                      </a:r>
                      <a:r>
                        <a:rPr dirty="0" sz="1900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l</a:t>
                      </a:r>
                      <a:r>
                        <a:rPr dirty="0" sz="1900" spc="-160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900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-  </a:t>
                      </a:r>
                      <a:r>
                        <a:rPr dirty="0" sz="1900" spc="-70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BERT.</a:t>
                      </a:r>
                      <a:endParaRPr sz="1900">
                        <a:latin typeface="Verdana"/>
                        <a:cs typeface="Verdana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2250">
                        <a:latin typeface="Times New Roman"/>
                        <a:cs typeface="Times New Roman"/>
                      </a:endParaRPr>
                    </a:p>
                    <a:p>
                      <a:pPr marL="619125" marR="695325">
                        <a:lnSpc>
                          <a:spcPct val="115100"/>
                        </a:lnSpc>
                        <a:spcBef>
                          <a:spcPts val="5"/>
                        </a:spcBef>
                      </a:pP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P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r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o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p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o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s</a:t>
                      </a:r>
                      <a:r>
                        <a:rPr dirty="0" sz="1900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e</a:t>
                      </a:r>
                      <a:r>
                        <a:rPr dirty="0" sz="1900" spc="-160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s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o</a:t>
                      </a:r>
                      <a:r>
                        <a:rPr dirty="0" sz="1900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l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u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t</a:t>
                      </a:r>
                      <a:r>
                        <a:rPr dirty="0" sz="1900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i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o</a:t>
                      </a:r>
                      <a:r>
                        <a:rPr dirty="0" sz="1900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n</a:t>
                      </a:r>
                      <a:r>
                        <a:rPr dirty="0" sz="1900" spc="-160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f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o</a:t>
                      </a:r>
                      <a:r>
                        <a:rPr dirty="0" sz="1900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r</a:t>
                      </a:r>
                      <a:r>
                        <a:rPr dirty="0" sz="1900" spc="-160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a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u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t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o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m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a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t</a:t>
                      </a:r>
                      <a:r>
                        <a:rPr dirty="0" sz="1900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i</a:t>
                      </a:r>
                      <a:r>
                        <a:rPr dirty="0" sz="1900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c  </a:t>
                      </a:r>
                      <a:r>
                        <a:rPr dirty="0" sz="1900" spc="90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detection </a:t>
                      </a:r>
                      <a:r>
                        <a:rPr dirty="0" sz="1900" spc="10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of </a:t>
                      </a:r>
                      <a:r>
                        <a:rPr dirty="0" sz="1900" spc="1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bully </a:t>
                      </a:r>
                      <a:r>
                        <a:rPr dirty="0" sz="1900" spc="80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traces </a:t>
                      </a:r>
                      <a:r>
                        <a:rPr dirty="0" sz="1900" spc="30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over </a:t>
                      </a:r>
                      <a:r>
                        <a:rPr dirty="0" sz="1900" spc="40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a </a:t>
                      </a:r>
                      <a:r>
                        <a:rPr dirty="0" sz="1900" spc="-65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900" spc="5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social</a:t>
                      </a:r>
                      <a:r>
                        <a:rPr dirty="0" sz="1900" spc="-16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900" spc="20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network,</a:t>
                      </a:r>
                      <a:r>
                        <a:rPr dirty="0" sz="1900" spc="-160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900" spc="4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using</a:t>
                      </a:r>
                      <a:r>
                        <a:rPr dirty="0" sz="1900" spc="-160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900" spc="7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techniques </a:t>
                      </a:r>
                      <a:r>
                        <a:rPr dirty="0" sz="1900" spc="-650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900" spc="5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derived</a:t>
                      </a:r>
                      <a:r>
                        <a:rPr dirty="0" sz="1900" spc="-16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900" spc="80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from</a:t>
                      </a:r>
                      <a:r>
                        <a:rPr dirty="0" sz="1900" spc="-160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900" spc="-3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NLP.</a:t>
                      </a:r>
                      <a:endParaRPr sz="1900">
                        <a:latin typeface="Verdana"/>
                        <a:cs typeface="Verdana"/>
                      </a:endParaRPr>
                    </a:p>
                  </a:txBody>
                  <a:tcPr marL="0" marR="0" marB="0" marT="147955">
                    <a:lnL w="38100">
                      <a:solidFill>
                        <a:srgbClr val="0A4136"/>
                      </a:solidFill>
                      <a:prstDash val="solid"/>
                    </a:lnL>
                    <a:lnR w="38100">
                      <a:solidFill>
                        <a:srgbClr val="0A4136"/>
                      </a:solidFill>
                      <a:prstDash val="solid"/>
                    </a:lnR>
                    <a:lnT w="38100">
                      <a:solidFill>
                        <a:srgbClr val="0A4136"/>
                      </a:solidFill>
                      <a:prstDash val="solid"/>
                    </a:lnT>
                    <a:lnB w="38100">
                      <a:solidFill>
                        <a:srgbClr val="0A4136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619125" marR="247650">
                        <a:lnSpc>
                          <a:spcPct val="115100"/>
                        </a:lnSpc>
                        <a:spcBef>
                          <a:spcPts val="1165"/>
                        </a:spcBef>
                      </a:pP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M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o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d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e</a:t>
                      </a:r>
                      <a:r>
                        <a:rPr dirty="0" sz="1900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l</a:t>
                      </a:r>
                      <a:r>
                        <a:rPr dirty="0" sz="1900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s</a:t>
                      </a:r>
                      <a:r>
                        <a:rPr dirty="0" sz="1900" spc="-160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h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a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v</a:t>
                      </a:r>
                      <a:r>
                        <a:rPr dirty="0" sz="1900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e  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n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o</a:t>
                      </a:r>
                      <a:r>
                        <a:rPr dirty="0" sz="1900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t</a:t>
                      </a:r>
                      <a:r>
                        <a:rPr dirty="0" sz="1900" spc="-160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c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o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n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s</a:t>
                      </a:r>
                      <a:r>
                        <a:rPr dirty="0" sz="1900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i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d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e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r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e</a:t>
                      </a:r>
                      <a:r>
                        <a:rPr dirty="0" sz="1900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d  </a:t>
                      </a:r>
                      <a:r>
                        <a:rPr dirty="0" sz="1900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all </a:t>
                      </a:r>
                      <a:r>
                        <a:rPr dirty="0" sz="1900" spc="70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the </a:t>
                      </a:r>
                      <a:r>
                        <a:rPr dirty="0" sz="1900" spc="7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900" spc="5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necessary </a:t>
                      </a:r>
                      <a:r>
                        <a:rPr dirty="0" sz="1900" spc="60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f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e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a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t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u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r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e</a:t>
                      </a:r>
                      <a:r>
                        <a:rPr dirty="0" sz="1900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s</a:t>
                      </a:r>
                      <a:r>
                        <a:rPr dirty="0" sz="1900" spc="-160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t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h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a</a:t>
                      </a:r>
                      <a:r>
                        <a:rPr dirty="0" sz="1900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t  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c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a</a:t>
                      </a:r>
                      <a:r>
                        <a:rPr dirty="0" sz="1900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n</a:t>
                      </a:r>
                      <a:r>
                        <a:rPr dirty="0" sz="1900" spc="-160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b</a:t>
                      </a:r>
                      <a:r>
                        <a:rPr dirty="0" sz="1900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e</a:t>
                      </a:r>
                      <a:r>
                        <a:rPr dirty="0" sz="1900" spc="-160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u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s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e</a:t>
                      </a:r>
                      <a:r>
                        <a:rPr dirty="0" sz="1900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d</a:t>
                      </a:r>
                      <a:r>
                        <a:rPr dirty="0" sz="1900" spc="-160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t</a:t>
                      </a:r>
                      <a:r>
                        <a:rPr dirty="0" sz="1900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o  </a:t>
                      </a:r>
                      <a:r>
                        <a:rPr dirty="0" sz="1900" spc="4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identify </a:t>
                      </a:r>
                      <a:r>
                        <a:rPr dirty="0" sz="1900" spc="50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or </a:t>
                      </a:r>
                      <a:r>
                        <a:rPr dirty="0" sz="1900" spc="5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900" spc="4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classify </a:t>
                      </a:r>
                      <a:r>
                        <a:rPr dirty="0" sz="1900" spc="40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a </a:t>
                      </a:r>
                      <a:r>
                        <a:rPr dirty="0" sz="1900" spc="4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s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t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a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t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e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m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e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n</a:t>
                      </a:r>
                      <a:r>
                        <a:rPr dirty="0" sz="1900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t</a:t>
                      </a:r>
                      <a:r>
                        <a:rPr dirty="0" sz="1900" spc="-160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o</a:t>
                      </a:r>
                      <a:r>
                        <a:rPr dirty="0" sz="1900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r  </a:t>
                      </a:r>
                      <a:r>
                        <a:rPr dirty="0" sz="1900" spc="90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post</a:t>
                      </a:r>
                      <a:r>
                        <a:rPr dirty="0" sz="1900" spc="190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900" spc="4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as </a:t>
                      </a:r>
                      <a:r>
                        <a:rPr dirty="0" sz="1900" spc="50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900" spc="2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bullying</a:t>
                      </a:r>
                      <a:endParaRPr sz="1900">
                        <a:latin typeface="Verdana"/>
                        <a:cs typeface="Verdana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2250">
                        <a:latin typeface="Times New Roman"/>
                        <a:cs typeface="Times New Roman"/>
                      </a:endParaRPr>
                    </a:p>
                    <a:p>
                      <a:pPr marL="619125" marR="445770" indent="64135">
                        <a:lnSpc>
                          <a:spcPct val="115100"/>
                        </a:lnSpc>
                        <a:spcBef>
                          <a:spcPts val="5"/>
                        </a:spcBef>
                      </a:pPr>
                      <a:r>
                        <a:rPr dirty="0" sz="1900" spc="60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Clustering </a:t>
                      </a:r>
                      <a:r>
                        <a:rPr dirty="0" sz="1900" spc="6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e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ff</a:t>
                      </a:r>
                      <a:r>
                        <a:rPr dirty="0" sz="1900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i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c</a:t>
                      </a:r>
                      <a:r>
                        <a:rPr dirty="0" sz="1900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i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e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n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c</a:t>
                      </a:r>
                      <a:r>
                        <a:rPr dirty="0" sz="1900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y</a:t>
                      </a:r>
                      <a:r>
                        <a:rPr dirty="0" sz="1900" spc="-160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o</a:t>
                      </a:r>
                      <a:r>
                        <a:rPr dirty="0" sz="1900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f  </a:t>
                      </a:r>
                      <a:r>
                        <a:rPr dirty="0" sz="1900" spc="9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documents </a:t>
                      </a:r>
                      <a:r>
                        <a:rPr dirty="0" sz="1900" spc="100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900" spc="6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containing </a:t>
                      </a:r>
                      <a:r>
                        <a:rPr dirty="0" sz="1900" spc="70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b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u</a:t>
                      </a:r>
                      <a:r>
                        <a:rPr dirty="0" sz="1900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ll</a:t>
                      </a:r>
                      <a:r>
                        <a:rPr dirty="0" sz="1900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y</a:t>
                      </a:r>
                      <a:r>
                        <a:rPr dirty="0" sz="1900" spc="-160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t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r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a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c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e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s</a:t>
                      </a:r>
                      <a:r>
                        <a:rPr dirty="0" sz="1900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,  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b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u</a:t>
                      </a:r>
                      <a:r>
                        <a:rPr dirty="0" sz="1900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il</a:t>
                      </a:r>
                      <a:r>
                        <a:rPr dirty="0" sz="1900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t</a:t>
                      </a:r>
                      <a:r>
                        <a:rPr dirty="0" sz="1900" spc="-160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u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p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o</a:t>
                      </a:r>
                      <a:r>
                        <a:rPr dirty="0" sz="1900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n  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s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e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m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a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n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t</a:t>
                      </a:r>
                      <a:r>
                        <a:rPr dirty="0" sz="1900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i</a:t>
                      </a:r>
                      <a:r>
                        <a:rPr dirty="0" sz="1900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c</a:t>
                      </a:r>
                      <a:r>
                        <a:rPr dirty="0" sz="1900" spc="-160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a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n</a:t>
                      </a:r>
                      <a:r>
                        <a:rPr dirty="0" sz="1900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d  </a:t>
                      </a:r>
                      <a:r>
                        <a:rPr dirty="0" sz="1900" spc="70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syntactic </a:t>
                      </a:r>
                      <a:r>
                        <a:rPr dirty="0" sz="1900" spc="7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f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e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a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t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u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r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e</a:t>
                      </a:r>
                      <a:r>
                        <a:rPr dirty="0" sz="1900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s</a:t>
                      </a:r>
                      <a:r>
                        <a:rPr dirty="0" sz="1900" spc="-160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o</a:t>
                      </a:r>
                      <a:r>
                        <a:rPr dirty="0" sz="1900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f  </a:t>
                      </a:r>
                      <a:r>
                        <a:rPr dirty="0" sz="1900" spc="3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textual </a:t>
                      </a:r>
                      <a:r>
                        <a:rPr dirty="0" sz="1900" spc="40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900" spc="50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sentences.</a:t>
                      </a:r>
                      <a:endParaRPr sz="1900">
                        <a:latin typeface="Verdana"/>
                        <a:cs typeface="Verdana"/>
                      </a:endParaRPr>
                    </a:p>
                  </a:txBody>
                  <a:tcPr marL="0" marR="0" marB="0" marT="147955">
                    <a:lnL w="38100">
                      <a:solidFill>
                        <a:srgbClr val="0A4136"/>
                      </a:solidFill>
                      <a:prstDash val="solid"/>
                    </a:lnL>
                    <a:lnR w="38100">
                      <a:solidFill>
                        <a:srgbClr val="0A4136"/>
                      </a:solidFill>
                      <a:prstDash val="solid"/>
                    </a:lnR>
                    <a:lnT w="38100">
                      <a:solidFill>
                        <a:srgbClr val="0A4136"/>
                      </a:solidFill>
                      <a:prstDash val="solid"/>
                    </a:lnT>
                    <a:lnB w="38100">
                      <a:solidFill>
                        <a:srgbClr val="0A4136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619125">
                        <a:lnSpc>
                          <a:spcPct val="100000"/>
                        </a:lnSpc>
                        <a:spcBef>
                          <a:spcPts val="1510"/>
                        </a:spcBef>
                      </a:pPr>
                      <a:r>
                        <a:rPr dirty="0" sz="1900" spc="-90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2021</a:t>
                      </a:r>
                      <a:endParaRPr sz="1900">
                        <a:latin typeface="Verdana"/>
                        <a:cs typeface="Verdana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  <a:p>
                      <a:pPr marL="619125">
                        <a:lnSpc>
                          <a:spcPct val="100000"/>
                        </a:lnSpc>
                        <a:spcBef>
                          <a:spcPts val="2235"/>
                        </a:spcBef>
                      </a:pPr>
                      <a:r>
                        <a:rPr dirty="0" sz="1900" spc="6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2020</a:t>
                      </a:r>
                      <a:endParaRPr sz="1900">
                        <a:latin typeface="Verdana"/>
                        <a:cs typeface="Verdana"/>
                      </a:endParaRPr>
                    </a:p>
                  </a:txBody>
                  <a:tcPr marL="0" marR="0" marB="0" marT="191770">
                    <a:lnL w="38100">
                      <a:solidFill>
                        <a:srgbClr val="0A4136"/>
                      </a:solidFill>
                      <a:prstDash val="solid"/>
                    </a:lnL>
                    <a:lnR w="38100">
                      <a:solidFill>
                        <a:srgbClr val="0A4136"/>
                      </a:solidFill>
                      <a:prstDash val="solid"/>
                    </a:lnR>
                    <a:lnT w="38100">
                      <a:solidFill>
                        <a:srgbClr val="0A4136"/>
                      </a:solidFill>
                      <a:prstDash val="solid"/>
                    </a:lnT>
                    <a:lnB w="38100">
                      <a:solidFill>
                        <a:srgbClr val="0A4136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557425" y="520383"/>
          <a:ext cx="17393920" cy="92462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71315"/>
                <a:gridCol w="3226435"/>
                <a:gridCol w="4739640"/>
                <a:gridCol w="443865"/>
                <a:gridCol w="2790190"/>
                <a:gridCol w="1965325"/>
              </a:tblGrid>
              <a:tr h="2061209">
                <a:tc>
                  <a:txBody>
                    <a:bodyPr/>
                    <a:lstStyle/>
                    <a:p>
                      <a:pPr marL="452120">
                        <a:lnSpc>
                          <a:spcPts val="7065"/>
                        </a:lnSpc>
                      </a:pPr>
                      <a:r>
                        <a:rPr dirty="0" sz="8450">
                          <a:solidFill>
                            <a:srgbClr val="E25B61"/>
                          </a:solidFill>
                          <a:latin typeface="Microsoft Sans Serif"/>
                          <a:cs typeface="Microsoft Sans Serif"/>
                        </a:rPr>
                        <a:t>L</a:t>
                      </a:r>
                      <a:r>
                        <a:rPr dirty="0" sz="8450">
                          <a:solidFill>
                            <a:srgbClr val="E25B61"/>
                          </a:solidFill>
                          <a:latin typeface="Microsoft Sans Serif"/>
                          <a:cs typeface="Microsoft Sans Serif"/>
                        </a:rPr>
                        <a:t>i</a:t>
                      </a:r>
                      <a:r>
                        <a:rPr dirty="0" sz="8450">
                          <a:solidFill>
                            <a:srgbClr val="E25B61"/>
                          </a:solidFill>
                          <a:latin typeface="Microsoft Sans Serif"/>
                          <a:cs typeface="Microsoft Sans Serif"/>
                        </a:rPr>
                        <a:t>t</a:t>
                      </a:r>
                      <a:r>
                        <a:rPr dirty="0" sz="8450">
                          <a:solidFill>
                            <a:srgbClr val="E25B61"/>
                          </a:solidFill>
                          <a:latin typeface="Microsoft Sans Serif"/>
                          <a:cs typeface="Microsoft Sans Serif"/>
                        </a:rPr>
                        <a:t>e</a:t>
                      </a:r>
                      <a:r>
                        <a:rPr dirty="0" sz="8450">
                          <a:solidFill>
                            <a:srgbClr val="E25B61"/>
                          </a:solidFill>
                          <a:latin typeface="Microsoft Sans Serif"/>
                          <a:cs typeface="Microsoft Sans Serif"/>
                        </a:rPr>
                        <a:t>r</a:t>
                      </a:r>
                      <a:r>
                        <a:rPr dirty="0" sz="8450">
                          <a:solidFill>
                            <a:srgbClr val="E25B61"/>
                          </a:solidFill>
                          <a:latin typeface="Microsoft Sans Serif"/>
                          <a:cs typeface="Microsoft Sans Serif"/>
                        </a:rPr>
                        <a:t>a</a:t>
                      </a:r>
                      <a:r>
                        <a:rPr dirty="0" sz="8450">
                          <a:solidFill>
                            <a:srgbClr val="E25B61"/>
                          </a:solidFill>
                          <a:latin typeface="Microsoft Sans Serif"/>
                          <a:cs typeface="Microsoft Sans Serif"/>
                        </a:rPr>
                        <a:t>t</a:t>
                      </a:r>
                      <a:r>
                        <a:rPr dirty="0" sz="8450">
                          <a:solidFill>
                            <a:srgbClr val="E25B61"/>
                          </a:solidFill>
                          <a:latin typeface="Microsoft Sans Serif"/>
                          <a:cs typeface="Microsoft Sans Serif"/>
                        </a:rPr>
                        <a:t>u</a:t>
                      </a:r>
                      <a:r>
                        <a:rPr dirty="0" sz="8450">
                          <a:solidFill>
                            <a:srgbClr val="E25B61"/>
                          </a:solidFill>
                          <a:latin typeface="Microsoft Sans Serif"/>
                          <a:cs typeface="Microsoft Sans Serif"/>
                        </a:rPr>
                        <a:t>r</a:t>
                      </a:r>
                      <a:r>
                        <a:rPr dirty="0" sz="8450">
                          <a:solidFill>
                            <a:srgbClr val="E25B61"/>
                          </a:solidFill>
                          <a:latin typeface="Microsoft Sans Serif"/>
                          <a:cs typeface="Microsoft Sans Serif"/>
                        </a:rPr>
                        <a:t>e</a:t>
                      </a:r>
                      <a:endParaRPr sz="8450">
                        <a:latin typeface="Microsoft Sans Serif"/>
                        <a:cs typeface="Microsoft Sans Serif"/>
                      </a:endParaRPr>
                    </a:p>
                    <a:p>
                      <a:pPr marL="614680" marR="194945">
                        <a:lnSpc>
                          <a:spcPts val="2310"/>
                        </a:lnSpc>
                      </a:pPr>
                      <a:r>
                        <a:rPr dirty="0" sz="3000" spc="254">
                          <a:solidFill>
                            <a:srgbClr val="0A4136"/>
                          </a:solidFill>
                          <a:latin typeface="Lucida Sans Unicode"/>
                          <a:cs typeface="Lucida Sans Unicode"/>
                        </a:rPr>
                        <a:t>Title</a:t>
                      </a:r>
                      <a:r>
                        <a:rPr dirty="0" sz="3000" spc="20">
                          <a:solidFill>
                            <a:srgbClr val="0A4136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3000" spc="114">
                          <a:solidFill>
                            <a:srgbClr val="0A4136"/>
                          </a:solidFill>
                          <a:latin typeface="Lucida Sans Unicode"/>
                          <a:cs typeface="Lucida Sans Unicode"/>
                        </a:rPr>
                        <a:t>of</a:t>
                      </a:r>
                      <a:r>
                        <a:rPr dirty="0" sz="3000" spc="20">
                          <a:solidFill>
                            <a:srgbClr val="0A4136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3000" spc="114">
                          <a:solidFill>
                            <a:srgbClr val="0A4136"/>
                          </a:solidFill>
                          <a:latin typeface="Lucida Sans Unicode"/>
                          <a:cs typeface="Lucida Sans Unicode"/>
                        </a:rPr>
                        <a:t>Paper</a:t>
                      </a:r>
                      <a:endParaRPr sz="30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>
                    <a:lnL w="38100">
                      <a:solidFill>
                        <a:srgbClr val="0A4136"/>
                      </a:solidFill>
                      <a:prstDash val="solid"/>
                    </a:lnL>
                    <a:lnR w="38100">
                      <a:solidFill>
                        <a:srgbClr val="0A4136"/>
                      </a:solidFill>
                      <a:prstDash val="solid"/>
                    </a:lnR>
                    <a:lnT w="38100">
                      <a:solidFill>
                        <a:srgbClr val="0A4136"/>
                      </a:solidFill>
                      <a:prstDash val="solid"/>
                    </a:lnT>
                    <a:lnB w="38100">
                      <a:solidFill>
                        <a:srgbClr val="0A4136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405130">
                        <a:lnSpc>
                          <a:spcPts val="7065"/>
                        </a:lnSpc>
                      </a:pPr>
                      <a:r>
                        <a:rPr dirty="0" sz="8450" spc="-790">
                          <a:solidFill>
                            <a:srgbClr val="E25B61"/>
                          </a:solidFill>
                          <a:latin typeface="Microsoft Sans Serif"/>
                          <a:cs typeface="Microsoft Sans Serif"/>
                        </a:rPr>
                        <a:t>Survey</a:t>
                      </a:r>
                      <a:endParaRPr sz="8450">
                        <a:latin typeface="Microsoft Sans Serif"/>
                        <a:cs typeface="Microsoft Sans Serif"/>
                      </a:endParaRPr>
                    </a:p>
                    <a:p>
                      <a:pPr marL="871219">
                        <a:lnSpc>
                          <a:spcPts val="2310"/>
                        </a:lnSpc>
                      </a:pPr>
                      <a:r>
                        <a:rPr dirty="0" sz="3000" spc="20">
                          <a:solidFill>
                            <a:srgbClr val="0A4136"/>
                          </a:solidFill>
                          <a:latin typeface="Lucida Sans Unicode"/>
                          <a:cs typeface="Lucida Sans Unicode"/>
                        </a:rPr>
                        <a:t>Authors</a:t>
                      </a:r>
                      <a:endParaRPr sz="30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>
                    <a:lnL w="38100">
                      <a:solidFill>
                        <a:srgbClr val="0A4136"/>
                      </a:solidFill>
                      <a:prstDash val="solid"/>
                    </a:lnL>
                    <a:lnR w="38100">
                      <a:solidFill>
                        <a:srgbClr val="0A4136"/>
                      </a:solidFill>
                      <a:prstDash val="solid"/>
                    </a:lnR>
                    <a:lnT w="38100">
                      <a:solidFill>
                        <a:srgbClr val="0A4136"/>
                      </a:solidFill>
                      <a:prstDash val="solid"/>
                    </a:lnT>
                    <a:lnB w="38100">
                      <a:solidFill>
                        <a:srgbClr val="0A4136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2325"/>
                        </a:spcBef>
                      </a:pPr>
                      <a:r>
                        <a:rPr dirty="0" sz="3000" spc="120">
                          <a:solidFill>
                            <a:srgbClr val="0A4136"/>
                          </a:solidFill>
                          <a:latin typeface="Lucida Sans Unicode"/>
                          <a:cs typeface="Lucida Sans Unicode"/>
                        </a:rPr>
                        <a:t>Methodology</a:t>
                      </a:r>
                      <a:endParaRPr sz="30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>
                    <a:lnL w="38100">
                      <a:solidFill>
                        <a:srgbClr val="0A4136"/>
                      </a:solidFill>
                      <a:prstDash val="solid"/>
                    </a:lnL>
                    <a:lnR w="38100">
                      <a:solidFill>
                        <a:srgbClr val="0A4136"/>
                      </a:solidFill>
                      <a:prstDash val="solid"/>
                    </a:lnR>
                    <a:lnT w="38100">
                      <a:solidFill>
                        <a:srgbClr val="0A4136"/>
                      </a:solidFill>
                      <a:prstDash val="solid"/>
                    </a:lnT>
                    <a:lnB w="38100">
                      <a:solidFill>
                        <a:srgbClr val="0A4136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  <a:p>
                      <a:pPr marL="735965">
                        <a:lnSpc>
                          <a:spcPct val="100000"/>
                        </a:lnSpc>
                        <a:spcBef>
                          <a:spcPts val="2325"/>
                        </a:spcBef>
                      </a:pPr>
                      <a:r>
                        <a:rPr dirty="0" sz="3000" spc="90">
                          <a:solidFill>
                            <a:srgbClr val="0A4136"/>
                          </a:solidFill>
                          <a:latin typeface="Lucida Sans Unicode"/>
                          <a:cs typeface="Lucida Sans Unicode"/>
                        </a:rPr>
                        <a:t>Demerits</a:t>
                      </a:r>
                      <a:endParaRPr sz="30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>
                    <a:lnL w="38100">
                      <a:solidFill>
                        <a:srgbClr val="0A4136"/>
                      </a:solidFill>
                      <a:prstDash val="solid"/>
                    </a:lnL>
                    <a:lnR w="38100">
                      <a:solidFill>
                        <a:srgbClr val="0A4136"/>
                      </a:solidFill>
                      <a:prstDash val="solid"/>
                    </a:lnR>
                    <a:lnT w="38100">
                      <a:solidFill>
                        <a:srgbClr val="0A4136"/>
                      </a:solidFill>
                      <a:prstDash val="solid"/>
                    </a:lnT>
                    <a:lnB w="38100">
                      <a:solidFill>
                        <a:srgbClr val="0A4136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234315" marR="224790">
                        <a:lnSpc>
                          <a:spcPct val="116700"/>
                        </a:lnSpc>
                        <a:spcBef>
                          <a:spcPts val="969"/>
                        </a:spcBef>
                      </a:pPr>
                      <a:r>
                        <a:rPr dirty="0" sz="3000">
                          <a:solidFill>
                            <a:srgbClr val="0A4136"/>
                          </a:solidFill>
                          <a:latin typeface="Lucida Sans Unicode"/>
                          <a:cs typeface="Lucida Sans Unicode"/>
                        </a:rPr>
                        <a:t>P</a:t>
                      </a:r>
                      <a:r>
                        <a:rPr dirty="0" sz="3000">
                          <a:solidFill>
                            <a:srgbClr val="0A4136"/>
                          </a:solidFill>
                          <a:latin typeface="Lucida Sans Unicode"/>
                          <a:cs typeface="Lucida Sans Unicode"/>
                        </a:rPr>
                        <a:t>u</a:t>
                      </a:r>
                      <a:r>
                        <a:rPr dirty="0" sz="3000">
                          <a:solidFill>
                            <a:srgbClr val="0A4136"/>
                          </a:solidFill>
                          <a:latin typeface="Lucida Sans Unicode"/>
                          <a:cs typeface="Lucida Sans Unicode"/>
                        </a:rPr>
                        <a:t>b</a:t>
                      </a:r>
                      <a:r>
                        <a:rPr dirty="0" sz="3000">
                          <a:solidFill>
                            <a:srgbClr val="0A4136"/>
                          </a:solidFill>
                          <a:latin typeface="Lucida Sans Unicode"/>
                          <a:cs typeface="Lucida Sans Unicode"/>
                        </a:rPr>
                        <a:t>l</a:t>
                      </a:r>
                      <a:r>
                        <a:rPr dirty="0" sz="3000">
                          <a:solidFill>
                            <a:srgbClr val="0A4136"/>
                          </a:solidFill>
                          <a:latin typeface="Lucida Sans Unicode"/>
                          <a:cs typeface="Lucida Sans Unicode"/>
                        </a:rPr>
                        <a:t>i</a:t>
                      </a:r>
                      <a:r>
                        <a:rPr dirty="0" sz="3000">
                          <a:solidFill>
                            <a:srgbClr val="0A4136"/>
                          </a:solidFill>
                          <a:latin typeface="Lucida Sans Unicode"/>
                          <a:cs typeface="Lucida Sans Unicode"/>
                        </a:rPr>
                        <a:t>c</a:t>
                      </a:r>
                      <a:r>
                        <a:rPr dirty="0" sz="3000">
                          <a:solidFill>
                            <a:srgbClr val="0A4136"/>
                          </a:solidFill>
                          <a:latin typeface="Lucida Sans Unicode"/>
                          <a:cs typeface="Lucida Sans Unicode"/>
                        </a:rPr>
                        <a:t>a  </a:t>
                      </a:r>
                      <a:r>
                        <a:rPr dirty="0" sz="3000" spc="160">
                          <a:solidFill>
                            <a:srgbClr val="0A4136"/>
                          </a:solidFill>
                          <a:latin typeface="Lucida Sans Unicode"/>
                          <a:cs typeface="Lucida Sans Unicode"/>
                        </a:rPr>
                        <a:t>tion </a:t>
                      </a:r>
                      <a:r>
                        <a:rPr dirty="0" sz="3000" spc="165">
                          <a:solidFill>
                            <a:srgbClr val="0A4136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3000" spc="105">
                          <a:solidFill>
                            <a:srgbClr val="0A4136"/>
                          </a:solidFill>
                          <a:latin typeface="Lucida Sans Unicode"/>
                          <a:cs typeface="Lucida Sans Unicode"/>
                        </a:rPr>
                        <a:t>Year</a:t>
                      </a:r>
                      <a:endParaRPr sz="30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123189">
                    <a:lnL w="38100">
                      <a:solidFill>
                        <a:srgbClr val="0A4136"/>
                      </a:solidFill>
                      <a:prstDash val="solid"/>
                    </a:lnL>
                    <a:lnR w="38100">
                      <a:solidFill>
                        <a:srgbClr val="0A4136"/>
                      </a:solidFill>
                      <a:prstDash val="solid"/>
                    </a:lnR>
                    <a:lnT w="38100">
                      <a:solidFill>
                        <a:srgbClr val="0A4136"/>
                      </a:solidFill>
                      <a:prstDash val="solid"/>
                    </a:lnT>
                    <a:lnB w="38100">
                      <a:solidFill>
                        <a:srgbClr val="0A4136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</a:tr>
              <a:tr h="2350080">
                <a:tc>
                  <a:txBody>
                    <a:bodyPr/>
                    <a:lstStyle/>
                    <a:p>
                      <a:pPr marL="619125" marR="510540">
                        <a:lnSpc>
                          <a:spcPct val="115100"/>
                        </a:lnSpc>
                        <a:spcBef>
                          <a:spcPts val="1165"/>
                        </a:spcBef>
                      </a:pP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C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y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b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e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r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b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u</a:t>
                      </a:r>
                      <a:r>
                        <a:rPr dirty="0" sz="1900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ll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y</a:t>
                      </a:r>
                      <a:r>
                        <a:rPr dirty="0" sz="1900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i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n</a:t>
                      </a:r>
                      <a:r>
                        <a:rPr dirty="0" sz="1900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g</a:t>
                      </a:r>
                      <a:r>
                        <a:rPr dirty="0" sz="1900" spc="-160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d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e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t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e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c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t</a:t>
                      </a:r>
                      <a:r>
                        <a:rPr dirty="0" sz="1900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i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o</a:t>
                      </a:r>
                      <a:r>
                        <a:rPr dirty="0" sz="1900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n  </a:t>
                      </a:r>
                      <a:r>
                        <a:rPr dirty="0" sz="1900" spc="4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using fairness </a:t>
                      </a:r>
                      <a:r>
                        <a:rPr dirty="0" sz="1900" spc="50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900" spc="3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constraints.</a:t>
                      </a:r>
                      <a:endParaRPr sz="1900">
                        <a:latin typeface="Verdana"/>
                        <a:cs typeface="Verdana"/>
                      </a:endParaRPr>
                    </a:p>
                  </a:txBody>
                  <a:tcPr marL="0" marR="0" marB="0" marT="147955">
                    <a:lnL w="38100">
                      <a:solidFill>
                        <a:srgbClr val="0A4136"/>
                      </a:solidFill>
                      <a:prstDash val="solid"/>
                    </a:lnL>
                    <a:lnR w="38100">
                      <a:solidFill>
                        <a:srgbClr val="0A4136"/>
                      </a:solidFill>
                      <a:prstDash val="solid"/>
                    </a:lnR>
                    <a:lnT w="38100">
                      <a:solidFill>
                        <a:srgbClr val="0A4136"/>
                      </a:solidFill>
                      <a:prstDash val="solid"/>
                    </a:lnT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619125" marR="1383030">
                        <a:lnSpc>
                          <a:spcPct val="115100"/>
                        </a:lnSpc>
                        <a:spcBef>
                          <a:spcPts val="1165"/>
                        </a:spcBef>
                      </a:pPr>
                      <a:r>
                        <a:rPr dirty="0" sz="1900" spc="5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Oguzhan </a:t>
                      </a:r>
                      <a:r>
                        <a:rPr dirty="0" sz="1900" spc="-65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G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e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n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c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o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g</a:t>
                      </a:r>
                      <a:r>
                        <a:rPr dirty="0" sz="1900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l</a:t>
                      </a:r>
                      <a:r>
                        <a:rPr dirty="0" sz="1900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u</a:t>
                      </a:r>
                      <a:endParaRPr sz="1900">
                        <a:latin typeface="Verdana"/>
                        <a:cs typeface="Verdana"/>
                      </a:endParaRPr>
                    </a:p>
                  </a:txBody>
                  <a:tcPr marL="0" marR="0" marB="0" marT="147955">
                    <a:lnL w="38100">
                      <a:solidFill>
                        <a:srgbClr val="0A4136"/>
                      </a:solidFill>
                      <a:prstDash val="solid"/>
                    </a:lnL>
                    <a:lnR w="38100">
                      <a:solidFill>
                        <a:srgbClr val="0A4136"/>
                      </a:solidFill>
                      <a:prstDash val="solid"/>
                    </a:lnR>
                    <a:lnT w="38100">
                      <a:solidFill>
                        <a:srgbClr val="0A4136"/>
                      </a:solidFill>
                      <a:prstDash val="solid"/>
                    </a:lnT>
                    <a:solidFill>
                      <a:srgbClr val="000000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619125" marR="256540">
                        <a:lnSpc>
                          <a:spcPct val="115100"/>
                        </a:lnSpc>
                        <a:spcBef>
                          <a:spcPts val="1165"/>
                        </a:spcBef>
                      </a:pPr>
                      <a:r>
                        <a:rPr dirty="0" sz="1900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A</a:t>
                      </a:r>
                      <a:r>
                        <a:rPr dirty="0" sz="1900" spc="-160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c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y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b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e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r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b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u</a:t>
                      </a:r>
                      <a:r>
                        <a:rPr dirty="0" sz="1900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ll</a:t>
                      </a:r>
                      <a:r>
                        <a:rPr dirty="0" sz="1900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y</a:t>
                      </a:r>
                      <a:r>
                        <a:rPr dirty="0" sz="1900" spc="-160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d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e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t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e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c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t</a:t>
                      </a:r>
                      <a:r>
                        <a:rPr dirty="0" sz="1900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i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o</a:t>
                      </a:r>
                      <a:r>
                        <a:rPr dirty="0" sz="1900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n</a:t>
                      </a:r>
                      <a:r>
                        <a:rPr dirty="0" sz="1900" spc="-160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m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o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d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e</a:t>
                      </a:r>
                      <a:r>
                        <a:rPr dirty="0" sz="1900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l  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w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h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e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r</a:t>
                      </a:r>
                      <a:r>
                        <a:rPr dirty="0" sz="1900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e</a:t>
                      </a:r>
                      <a:r>
                        <a:rPr dirty="0" sz="1900" spc="-160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900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i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n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s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t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e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a</a:t>
                      </a:r>
                      <a:r>
                        <a:rPr dirty="0" sz="1900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d</a:t>
                      </a:r>
                      <a:r>
                        <a:rPr dirty="0" sz="1900" spc="-160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o</a:t>
                      </a:r>
                      <a:r>
                        <a:rPr dirty="0" sz="1900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f</a:t>
                      </a:r>
                      <a:r>
                        <a:rPr dirty="0" sz="1900" spc="-160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m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a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n</a:t>
                      </a:r>
                      <a:r>
                        <a:rPr dirty="0" sz="1900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i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p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u</a:t>
                      </a:r>
                      <a:r>
                        <a:rPr dirty="0" sz="1900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l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a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t</a:t>
                      </a:r>
                      <a:r>
                        <a:rPr dirty="0" sz="1900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i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n</a:t>
                      </a:r>
                      <a:r>
                        <a:rPr dirty="0" sz="1900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g  </a:t>
                      </a:r>
                      <a:r>
                        <a:rPr dirty="0" sz="1900" spc="3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dataset. </a:t>
                      </a:r>
                      <a:r>
                        <a:rPr dirty="0" sz="1900" spc="1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They </a:t>
                      </a:r>
                      <a:r>
                        <a:rPr dirty="0" sz="1900" spc="60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use </a:t>
                      </a:r>
                      <a:r>
                        <a:rPr dirty="0" sz="1900" spc="4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fairness </a:t>
                      </a:r>
                      <a:r>
                        <a:rPr dirty="0" sz="1900" spc="50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900" spc="60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constraints</a:t>
                      </a:r>
                      <a:r>
                        <a:rPr dirty="0" sz="1900" spc="-160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900" spc="10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of</a:t>
                      </a:r>
                      <a:r>
                        <a:rPr dirty="0" sz="1900" spc="-15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900" spc="4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multiple</a:t>
                      </a:r>
                      <a:r>
                        <a:rPr dirty="0" sz="1900" spc="-15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900" spc="30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rules</a:t>
                      </a:r>
                      <a:r>
                        <a:rPr dirty="0" sz="1900" spc="-15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900" spc="90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to </a:t>
                      </a:r>
                      <a:r>
                        <a:rPr dirty="0" sz="1900" spc="-65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900" spc="4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make</a:t>
                      </a:r>
                      <a:r>
                        <a:rPr dirty="0" sz="1900" spc="-16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900" spc="40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a</a:t>
                      </a:r>
                      <a:r>
                        <a:rPr dirty="0" sz="1900" spc="-170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900" spc="80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model</a:t>
                      </a:r>
                      <a:r>
                        <a:rPr dirty="0" sz="1900" spc="-16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900" spc="6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that</a:t>
                      </a:r>
                      <a:r>
                        <a:rPr dirty="0" sz="1900" spc="-16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900" spc="1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is</a:t>
                      </a:r>
                      <a:r>
                        <a:rPr dirty="0" sz="1900" spc="-16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900" spc="6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context- </a:t>
                      </a:r>
                      <a:r>
                        <a:rPr dirty="0" sz="1900" spc="70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900" spc="3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based.</a:t>
                      </a:r>
                      <a:endParaRPr sz="1900">
                        <a:latin typeface="Verdana"/>
                        <a:cs typeface="Verdana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  <a:p>
                      <a:pPr algn="just" marL="619125" marR="234950">
                        <a:lnSpc>
                          <a:spcPct val="115100"/>
                        </a:lnSpc>
                        <a:spcBef>
                          <a:spcPts val="2145"/>
                        </a:spcBef>
                      </a:pP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T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h</a:t>
                      </a:r>
                      <a:r>
                        <a:rPr dirty="0" sz="1900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i</a:t>
                      </a:r>
                      <a:r>
                        <a:rPr dirty="0" sz="1900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s</a:t>
                      </a:r>
                      <a:r>
                        <a:rPr dirty="0" sz="1900" spc="-160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p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a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p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e</a:t>
                      </a:r>
                      <a:r>
                        <a:rPr dirty="0" sz="1900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r</a:t>
                      </a:r>
                      <a:r>
                        <a:rPr dirty="0" sz="1900" spc="-160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p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r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o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v</a:t>
                      </a:r>
                      <a:r>
                        <a:rPr dirty="0" sz="1900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i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d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e</a:t>
                      </a:r>
                      <a:r>
                        <a:rPr dirty="0" sz="1900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s</a:t>
                      </a:r>
                      <a:r>
                        <a:rPr dirty="0" sz="1900" spc="-160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900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a</a:t>
                      </a:r>
                      <a:r>
                        <a:rPr dirty="0" sz="1900" spc="-160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p</a:t>
                      </a:r>
                      <a:r>
                        <a:rPr dirty="0" sz="1900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i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p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e</a:t>
                      </a:r>
                      <a:r>
                        <a:rPr dirty="0" sz="1900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li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n</a:t>
                      </a:r>
                      <a:r>
                        <a:rPr dirty="0" sz="1900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e  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f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o</a:t>
                      </a:r>
                      <a:r>
                        <a:rPr dirty="0" sz="1900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r</a:t>
                      </a:r>
                      <a:r>
                        <a:rPr dirty="0" sz="1900" spc="-160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c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y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b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e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r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b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u</a:t>
                      </a:r>
                      <a:r>
                        <a:rPr dirty="0" sz="1900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ll</a:t>
                      </a:r>
                      <a:r>
                        <a:rPr dirty="0" sz="1900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y</a:t>
                      </a:r>
                      <a:r>
                        <a:rPr dirty="0" sz="1900" spc="-160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d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e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t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e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c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t</a:t>
                      </a:r>
                      <a:r>
                        <a:rPr dirty="0" sz="1900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i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o</a:t>
                      </a:r>
                      <a:r>
                        <a:rPr dirty="0" sz="1900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n</a:t>
                      </a:r>
                      <a:r>
                        <a:rPr dirty="0" sz="1900" spc="-160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t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h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a</a:t>
                      </a:r>
                      <a:r>
                        <a:rPr dirty="0" sz="1900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t</a:t>
                      </a:r>
                      <a:r>
                        <a:rPr dirty="0" sz="1900" spc="-160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900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i</a:t>
                      </a:r>
                      <a:r>
                        <a:rPr dirty="0" sz="1900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s</a:t>
                      </a:r>
                      <a:endParaRPr sz="1900">
                        <a:latin typeface="Verdana"/>
                        <a:cs typeface="Verdana"/>
                      </a:endParaRPr>
                    </a:p>
                    <a:p>
                      <a:pPr algn="just" marL="719455" indent="-187325">
                        <a:lnSpc>
                          <a:spcPct val="100000"/>
                        </a:lnSpc>
                        <a:spcBef>
                          <a:spcPts val="270"/>
                        </a:spcBef>
                        <a:buAutoNum type="romanLcPeriod"/>
                        <a:tabLst>
                          <a:tab pos="720090" algn="l"/>
                        </a:tabLst>
                      </a:pP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E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x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t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r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a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c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t</a:t>
                      </a:r>
                      <a:r>
                        <a:rPr dirty="0" sz="1900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i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o</a:t>
                      </a:r>
                      <a:r>
                        <a:rPr dirty="0" sz="1900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n</a:t>
                      </a:r>
                      <a:r>
                        <a:rPr dirty="0" sz="1900" spc="-160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o</a:t>
                      </a:r>
                      <a:r>
                        <a:rPr dirty="0" sz="1900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f</a:t>
                      </a:r>
                      <a:r>
                        <a:rPr dirty="0" sz="1900" spc="-160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f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e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a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t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u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r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e</a:t>
                      </a:r>
                      <a:r>
                        <a:rPr dirty="0" sz="1900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s</a:t>
                      </a:r>
                      <a:endParaRPr sz="1900">
                        <a:latin typeface="Verdana"/>
                        <a:cs typeface="Verdana"/>
                      </a:endParaRPr>
                    </a:p>
                    <a:p>
                      <a:pPr algn="just" marL="209550" marR="361315" indent="323215">
                        <a:lnSpc>
                          <a:spcPct val="115100"/>
                        </a:lnSpc>
                        <a:buAutoNum type="romanLcPeriod"/>
                        <a:tabLst>
                          <a:tab pos="783590" algn="l"/>
                        </a:tabLst>
                      </a:pP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C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o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n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t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e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x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t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u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a</a:t>
                      </a:r>
                      <a:r>
                        <a:rPr dirty="0" sz="1900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li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z</a:t>
                      </a:r>
                      <a:r>
                        <a:rPr dirty="0" sz="1900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i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n</a:t>
                      </a:r>
                      <a:r>
                        <a:rPr dirty="0" sz="1900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g</a:t>
                      </a:r>
                      <a:r>
                        <a:rPr dirty="0" sz="1900" spc="-160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t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h</a:t>
                      </a:r>
                      <a:r>
                        <a:rPr dirty="0" sz="1900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e</a:t>
                      </a:r>
                      <a:r>
                        <a:rPr dirty="0" sz="1900" spc="-160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f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e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a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t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u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r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e</a:t>
                      </a:r>
                      <a:r>
                        <a:rPr dirty="0" sz="1900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s  </a:t>
                      </a:r>
                      <a:r>
                        <a:rPr dirty="0" sz="1900" spc="4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using</a:t>
                      </a:r>
                      <a:r>
                        <a:rPr dirty="0" sz="1900" spc="-170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900" spc="9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crowdsourced</a:t>
                      </a:r>
                      <a:r>
                        <a:rPr dirty="0" sz="1900" spc="-16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900" spc="100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feedback</a:t>
                      </a:r>
                      <a:r>
                        <a:rPr dirty="0" sz="1900" spc="-170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900" spc="1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in </a:t>
                      </a:r>
                      <a:r>
                        <a:rPr dirty="0" sz="1900" spc="-65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900" spc="40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a</a:t>
                      </a:r>
                      <a:r>
                        <a:rPr dirty="0" sz="1900" spc="-16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900" spc="7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loop</a:t>
                      </a:r>
                      <a:endParaRPr sz="1900">
                        <a:latin typeface="Verdana"/>
                        <a:cs typeface="Verdana"/>
                      </a:endParaRPr>
                    </a:p>
                    <a:p>
                      <a:pPr marL="209550" marR="302895" indent="323215">
                        <a:lnSpc>
                          <a:spcPct val="115100"/>
                        </a:lnSpc>
                        <a:buAutoNum type="romanLcPeriod"/>
                        <a:tabLst>
                          <a:tab pos="847090" algn="l"/>
                        </a:tabLst>
                      </a:pPr>
                      <a:r>
                        <a:rPr dirty="0" sz="1900" spc="100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Combing</a:t>
                      </a:r>
                      <a:r>
                        <a:rPr dirty="0" sz="1900" spc="-16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900" spc="60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features</a:t>
                      </a:r>
                      <a:r>
                        <a:rPr dirty="0" sz="1900" spc="-16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900" spc="4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using</a:t>
                      </a:r>
                      <a:r>
                        <a:rPr dirty="0" sz="1900" spc="-160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900" spc="70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the </a:t>
                      </a:r>
                      <a:r>
                        <a:rPr dirty="0" sz="1900" spc="-65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900" spc="10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fully </a:t>
                      </a:r>
                      <a:r>
                        <a:rPr dirty="0" sz="1900" spc="110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connected </a:t>
                      </a:r>
                      <a:r>
                        <a:rPr dirty="0" sz="1900" spc="50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network </a:t>
                      </a:r>
                      <a:r>
                        <a:rPr dirty="0" sz="1900" spc="90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to </a:t>
                      </a:r>
                      <a:r>
                        <a:rPr dirty="0" sz="1900" spc="9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900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i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d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e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n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t</a:t>
                      </a:r>
                      <a:r>
                        <a:rPr dirty="0" sz="1900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i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f</a:t>
                      </a:r>
                      <a:r>
                        <a:rPr dirty="0" sz="1900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y</a:t>
                      </a:r>
                      <a:r>
                        <a:rPr dirty="0" sz="1900" spc="-160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a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n</a:t>
                      </a:r>
                      <a:r>
                        <a:rPr dirty="0" sz="1900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d</a:t>
                      </a:r>
                      <a:r>
                        <a:rPr dirty="0" sz="1900" spc="-160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b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u</a:t>
                      </a:r>
                      <a:r>
                        <a:rPr dirty="0" sz="1900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il</a:t>
                      </a:r>
                      <a:r>
                        <a:rPr dirty="0" sz="1900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d</a:t>
                      </a:r>
                      <a:r>
                        <a:rPr dirty="0" sz="1900" spc="-160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p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o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t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e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n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t</a:t>
                      </a:r>
                      <a:r>
                        <a:rPr dirty="0" sz="1900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i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a</a:t>
                      </a:r>
                      <a:r>
                        <a:rPr dirty="0" sz="1900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l</a:t>
                      </a:r>
                      <a:r>
                        <a:rPr dirty="0" sz="1900" spc="-160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u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s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e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f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u</a:t>
                      </a:r>
                      <a:r>
                        <a:rPr dirty="0" sz="1900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l  </a:t>
                      </a:r>
                      <a:r>
                        <a:rPr dirty="0" sz="1900" spc="30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features.</a:t>
                      </a:r>
                      <a:endParaRPr sz="1900">
                        <a:latin typeface="Verdana"/>
                        <a:cs typeface="Verdana"/>
                      </a:endParaRPr>
                    </a:p>
                  </a:txBody>
                  <a:tcPr marL="0" marR="0" marB="0" marT="147955">
                    <a:lnL w="38100">
                      <a:solidFill>
                        <a:srgbClr val="0A4136"/>
                      </a:solidFill>
                      <a:prstDash val="solid"/>
                    </a:lnL>
                    <a:lnR w="38100">
                      <a:solidFill>
                        <a:srgbClr val="0A4136"/>
                      </a:solidFill>
                      <a:prstDash val="solid"/>
                    </a:lnR>
                    <a:lnT w="38100">
                      <a:solidFill>
                        <a:srgbClr val="0A4136"/>
                      </a:solidFill>
                      <a:prstDash val="solid"/>
                    </a:lnT>
                    <a:lnB w="38100">
                      <a:solidFill>
                        <a:srgbClr val="0A4136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8100">
                      <a:solidFill>
                        <a:srgbClr val="0A4136"/>
                      </a:solidFill>
                      <a:prstDash val="solid"/>
                    </a:lnL>
                    <a:lnT w="38100">
                      <a:solidFill>
                        <a:srgbClr val="0A4136"/>
                      </a:solidFill>
                      <a:prstDash val="solid"/>
                    </a:lnT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175260" marR="233679">
                        <a:lnSpc>
                          <a:spcPct val="115100"/>
                        </a:lnSpc>
                        <a:spcBef>
                          <a:spcPts val="1165"/>
                        </a:spcBef>
                      </a:pP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T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h</a:t>
                      </a:r>
                      <a:r>
                        <a:rPr dirty="0" sz="1900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e</a:t>
                      </a:r>
                      <a:r>
                        <a:rPr dirty="0" sz="1900" spc="-160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d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a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t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a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s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e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t</a:t>
                      </a:r>
                      <a:r>
                        <a:rPr dirty="0" sz="1900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s</a:t>
                      </a:r>
                      <a:r>
                        <a:rPr dirty="0" sz="1900" spc="-160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u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s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e</a:t>
                      </a:r>
                      <a:r>
                        <a:rPr dirty="0" sz="1900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d  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a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r</a:t>
                      </a:r>
                      <a:r>
                        <a:rPr dirty="0" sz="1900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e</a:t>
                      </a:r>
                      <a:r>
                        <a:rPr dirty="0" sz="1900" spc="-160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c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o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mm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o</a:t>
                      </a:r>
                      <a:r>
                        <a:rPr dirty="0" sz="1900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n</a:t>
                      </a:r>
                      <a:r>
                        <a:rPr dirty="0" sz="1900" spc="-160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o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n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e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s</a:t>
                      </a:r>
                      <a:r>
                        <a:rPr dirty="0" sz="1900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.  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a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n</a:t>
                      </a:r>
                      <a:r>
                        <a:rPr dirty="0" sz="1900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d</a:t>
                      </a:r>
                      <a:r>
                        <a:rPr dirty="0" sz="1900" spc="-160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t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h</a:t>
                      </a:r>
                      <a:r>
                        <a:rPr dirty="0" sz="1900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e</a:t>
                      </a:r>
                      <a:r>
                        <a:rPr dirty="0" sz="1900" spc="-160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T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w</a:t>
                      </a:r>
                      <a:r>
                        <a:rPr dirty="0" sz="1900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i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tt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e</a:t>
                      </a:r>
                      <a:r>
                        <a:rPr dirty="0" sz="1900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r  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d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a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t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a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s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e</a:t>
                      </a:r>
                      <a:r>
                        <a:rPr dirty="0" sz="1900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t</a:t>
                      </a:r>
                      <a:r>
                        <a:rPr dirty="0" sz="1900" spc="-160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h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a</a:t>
                      </a:r>
                      <a:r>
                        <a:rPr dirty="0" sz="1900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s</a:t>
                      </a:r>
                      <a:r>
                        <a:rPr dirty="0" sz="1900" spc="-160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t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h</a:t>
                      </a:r>
                      <a:r>
                        <a:rPr dirty="0" sz="1900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e  </a:t>
                      </a:r>
                      <a:r>
                        <a:rPr dirty="0" sz="1900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l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o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w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e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s</a:t>
                      </a:r>
                      <a:r>
                        <a:rPr dirty="0" sz="1900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t</a:t>
                      </a:r>
                      <a:r>
                        <a:rPr dirty="0" sz="1900" spc="-160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a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cc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u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r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a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c</a:t>
                      </a:r>
                      <a:r>
                        <a:rPr dirty="0" sz="1900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y</a:t>
                      </a:r>
                      <a:r>
                        <a:rPr dirty="0" sz="1900" spc="-160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o</a:t>
                      </a:r>
                      <a:r>
                        <a:rPr dirty="0" sz="1900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f  </a:t>
                      </a:r>
                      <a:r>
                        <a:rPr dirty="0" sz="1900" spc="-30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11.33%</a:t>
                      </a:r>
                      <a:endParaRPr sz="1900">
                        <a:latin typeface="Verdana"/>
                        <a:cs typeface="Verdana"/>
                      </a:endParaRPr>
                    </a:p>
                  </a:txBody>
                  <a:tcPr marL="0" marR="0" marB="0" marT="147955">
                    <a:lnR w="38100">
                      <a:solidFill>
                        <a:srgbClr val="0A4136"/>
                      </a:solidFill>
                      <a:prstDash val="solid"/>
                    </a:lnR>
                    <a:lnT w="38100">
                      <a:solidFill>
                        <a:srgbClr val="0A4136"/>
                      </a:solidFill>
                      <a:prstDash val="solid"/>
                    </a:lnT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619125">
                        <a:lnSpc>
                          <a:spcPct val="100000"/>
                        </a:lnSpc>
                        <a:spcBef>
                          <a:spcPts val="1510"/>
                        </a:spcBef>
                      </a:pPr>
                      <a:r>
                        <a:rPr dirty="0" sz="1900" spc="6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2020</a:t>
                      </a:r>
                      <a:endParaRPr sz="1900">
                        <a:latin typeface="Verdana"/>
                        <a:cs typeface="Verdana"/>
                      </a:endParaRPr>
                    </a:p>
                  </a:txBody>
                  <a:tcPr marL="0" marR="0" marB="0" marT="191770">
                    <a:lnL w="38100">
                      <a:solidFill>
                        <a:srgbClr val="0A4136"/>
                      </a:solidFill>
                      <a:prstDash val="solid"/>
                    </a:lnL>
                    <a:lnR w="38100">
                      <a:solidFill>
                        <a:srgbClr val="0A4136"/>
                      </a:solidFill>
                      <a:prstDash val="solid"/>
                    </a:lnR>
                    <a:lnT w="38100">
                      <a:solidFill>
                        <a:srgbClr val="0A4136"/>
                      </a:solidFill>
                      <a:prstDash val="solid"/>
                    </a:lnT>
                    <a:solidFill>
                      <a:srgbClr val="000000"/>
                    </a:solidFill>
                  </a:tcPr>
                </a:tc>
              </a:tr>
              <a:tr h="4796845">
                <a:tc>
                  <a:txBody>
                    <a:bodyPr/>
                    <a:lstStyle/>
                    <a:p>
                      <a:pPr marL="619125" marR="520700">
                        <a:lnSpc>
                          <a:spcPct val="115100"/>
                        </a:lnSpc>
                        <a:spcBef>
                          <a:spcPts val="1035"/>
                        </a:spcBef>
                      </a:pPr>
                      <a:r>
                        <a:rPr dirty="0" sz="1900" spc="20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Linking </a:t>
                      </a:r>
                      <a:r>
                        <a:rPr dirty="0" sz="1900" spc="3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textual </a:t>
                      </a:r>
                      <a:r>
                        <a:rPr dirty="0" sz="1900" spc="80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and </a:t>
                      </a:r>
                      <a:r>
                        <a:rPr dirty="0" sz="1900" spc="8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c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o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n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t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e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x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t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u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a</a:t>
                      </a:r>
                      <a:r>
                        <a:rPr dirty="0" sz="1900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l</a:t>
                      </a:r>
                      <a:r>
                        <a:rPr dirty="0" sz="1900" spc="-160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f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e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a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t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u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r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e</a:t>
                      </a:r>
                      <a:r>
                        <a:rPr dirty="0" sz="1900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s</a:t>
                      </a:r>
                      <a:r>
                        <a:rPr dirty="0" sz="1900" spc="-160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f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o</a:t>
                      </a:r>
                      <a:r>
                        <a:rPr dirty="0" sz="1900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r  </a:t>
                      </a:r>
                      <a:r>
                        <a:rPr dirty="0" sz="1900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i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n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t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e</a:t>
                      </a:r>
                      <a:r>
                        <a:rPr dirty="0" sz="1900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lli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g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e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n</a:t>
                      </a:r>
                      <a:r>
                        <a:rPr dirty="0" sz="1900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t</a:t>
                      </a:r>
                      <a:r>
                        <a:rPr dirty="0" sz="1900" spc="-160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c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y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b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e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r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b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u</a:t>
                      </a:r>
                      <a:r>
                        <a:rPr dirty="0" sz="1900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ll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y</a:t>
                      </a:r>
                      <a:r>
                        <a:rPr dirty="0" sz="1900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i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n</a:t>
                      </a:r>
                      <a:r>
                        <a:rPr dirty="0" sz="1900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g  </a:t>
                      </a:r>
                      <a:r>
                        <a:rPr dirty="0" sz="1900" spc="90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detection </a:t>
                      </a:r>
                      <a:r>
                        <a:rPr dirty="0" sz="1900" spc="1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in </a:t>
                      </a:r>
                      <a:r>
                        <a:rPr dirty="0" sz="1900" spc="5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social </a:t>
                      </a:r>
                      <a:r>
                        <a:rPr dirty="0" sz="1900" spc="60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900" spc="70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media</a:t>
                      </a:r>
                      <a:endParaRPr sz="1900">
                        <a:latin typeface="Verdana"/>
                        <a:cs typeface="Verdana"/>
                      </a:endParaRPr>
                    </a:p>
                  </a:txBody>
                  <a:tcPr marL="0" marR="0" marB="0" marT="131445">
                    <a:lnL w="38100">
                      <a:solidFill>
                        <a:srgbClr val="0A4136"/>
                      </a:solidFill>
                      <a:prstDash val="solid"/>
                    </a:lnL>
                    <a:lnR w="38100">
                      <a:solidFill>
                        <a:srgbClr val="0A4136"/>
                      </a:solidFill>
                      <a:prstDash val="solid"/>
                    </a:lnR>
                    <a:lnB w="38100">
                      <a:solidFill>
                        <a:srgbClr val="0A4136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3150">
                        <a:latin typeface="Times New Roman"/>
                        <a:cs typeface="Times New Roman"/>
                      </a:endParaRPr>
                    </a:p>
                    <a:p>
                      <a:pPr marL="619125" marR="245745">
                        <a:lnSpc>
                          <a:spcPct val="115100"/>
                        </a:lnSpc>
                      </a:pP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N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a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b</a:t>
                      </a:r>
                      <a:r>
                        <a:rPr dirty="0" sz="1900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i</a:t>
                      </a:r>
                      <a:r>
                        <a:rPr dirty="0" sz="1900" spc="-160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R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e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z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v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a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n</a:t>
                      </a:r>
                      <a:r>
                        <a:rPr dirty="0" sz="1900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i</a:t>
                      </a:r>
                      <a:r>
                        <a:rPr dirty="0" sz="1900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,</a:t>
                      </a:r>
                      <a:r>
                        <a:rPr dirty="0" sz="1900" spc="-160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A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m</a:t>
                      </a:r>
                      <a:r>
                        <a:rPr dirty="0" sz="1900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i</a:t>
                      </a:r>
                      <a:r>
                        <a:rPr dirty="0" sz="1900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n  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B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e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h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e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s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h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t</a:t>
                      </a:r>
                      <a:r>
                        <a:rPr dirty="0" sz="1900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i</a:t>
                      </a:r>
                      <a:r>
                        <a:rPr dirty="0" sz="1900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,</a:t>
                      </a:r>
                      <a:r>
                        <a:rPr dirty="0" sz="1900" spc="-160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A</a:t>
                      </a:r>
                      <a:r>
                        <a:rPr dirty="0" sz="1900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li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r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e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z</a:t>
                      </a:r>
                      <a:r>
                        <a:rPr dirty="0" sz="1900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a  </a:t>
                      </a:r>
                      <a:r>
                        <a:rPr dirty="0" sz="1900" spc="60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Tablordbar</a:t>
                      </a:r>
                      <a:endParaRPr sz="1900">
                        <a:latin typeface="Verdana"/>
                        <a:cs typeface="Verdana"/>
                      </a:endParaRPr>
                    </a:p>
                  </a:txBody>
                  <a:tcPr marL="0" marR="0" marB="0" marT="4445">
                    <a:lnL w="38100">
                      <a:solidFill>
                        <a:srgbClr val="0A4136"/>
                      </a:solidFill>
                      <a:prstDash val="solid"/>
                    </a:lnL>
                    <a:lnR w="38100">
                      <a:solidFill>
                        <a:srgbClr val="0A4136"/>
                      </a:solidFill>
                      <a:prstDash val="solid"/>
                    </a:lnR>
                    <a:lnB w="38100">
                      <a:solidFill>
                        <a:srgbClr val="0A4136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147955">
                    <a:lnL w="38100">
                      <a:solidFill>
                        <a:srgbClr val="0A4136"/>
                      </a:solidFill>
                      <a:prstDash val="solid"/>
                    </a:lnL>
                    <a:lnR w="38100">
                      <a:solidFill>
                        <a:srgbClr val="0A4136"/>
                      </a:solidFill>
                      <a:prstDash val="solid"/>
                    </a:lnR>
                    <a:lnT w="38100">
                      <a:solidFill>
                        <a:srgbClr val="0A4136"/>
                      </a:solidFill>
                      <a:prstDash val="solid"/>
                    </a:lnT>
                    <a:lnB w="38100">
                      <a:solidFill>
                        <a:srgbClr val="0A4136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3450">
                        <a:latin typeface="Times New Roman"/>
                        <a:cs typeface="Times New Roman"/>
                      </a:endParaRPr>
                    </a:p>
                    <a:p>
                      <a:pPr algn="ctr" marL="33655">
                        <a:lnSpc>
                          <a:spcPct val="100000"/>
                        </a:lnSpc>
                      </a:pPr>
                      <a:r>
                        <a:rPr dirty="0" sz="1900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.</a:t>
                      </a:r>
                      <a:endParaRPr sz="1900">
                        <a:latin typeface="Verdana"/>
                        <a:cs typeface="Verdana"/>
                      </a:endParaRPr>
                    </a:p>
                  </a:txBody>
                  <a:tcPr marL="0" marR="0" marB="0" marT="4445">
                    <a:lnL w="38100">
                      <a:solidFill>
                        <a:srgbClr val="0A4136"/>
                      </a:solidFill>
                      <a:prstDash val="solid"/>
                    </a:lnL>
                    <a:lnB w="38100">
                      <a:solidFill>
                        <a:srgbClr val="0A4136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  <a:p>
                      <a:pPr marL="175260" marR="282575" indent="64135">
                        <a:lnSpc>
                          <a:spcPct val="115100"/>
                        </a:lnSpc>
                      </a:pPr>
                      <a:r>
                        <a:rPr dirty="0" sz="1900" spc="20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This </a:t>
                      </a:r>
                      <a:r>
                        <a:rPr dirty="0" sz="1900" spc="80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model </a:t>
                      </a:r>
                      <a:r>
                        <a:rPr dirty="0" sz="1900" spc="8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900" spc="70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appears </a:t>
                      </a:r>
                      <a:r>
                        <a:rPr dirty="0" sz="1900" spc="90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to </a:t>
                      </a:r>
                      <a:r>
                        <a:rPr dirty="0" sz="1900" spc="114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be </a:t>
                      </a:r>
                      <a:r>
                        <a:rPr dirty="0" sz="1900" spc="120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900" spc="60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specifically </a:t>
                      </a:r>
                      <a:r>
                        <a:rPr dirty="0" sz="1900" spc="6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900" spc="80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designed </a:t>
                      </a:r>
                      <a:r>
                        <a:rPr dirty="0" sz="1900" spc="7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for </a:t>
                      </a:r>
                      <a:r>
                        <a:rPr dirty="0" sz="1900" spc="80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900" spc="4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Twitter </a:t>
                      </a:r>
                      <a:r>
                        <a:rPr dirty="0" sz="1900" spc="80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and </a:t>
                      </a:r>
                      <a:r>
                        <a:rPr dirty="0" sz="1900" spc="8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900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I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n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s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t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a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g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r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a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m</a:t>
                      </a:r>
                      <a:r>
                        <a:rPr dirty="0" sz="1900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.</a:t>
                      </a:r>
                      <a:r>
                        <a:rPr dirty="0" sz="1900" spc="-160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T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h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e</a:t>
                      </a:r>
                      <a:r>
                        <a:rPr dirty="0" sz="1900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y  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h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a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v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e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n</a:t>
                      </a:r>
                      <a:r>
                        <a:rPr dirty="0" sz="1900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'</a:t>
                      </a:r>
                      <a:r>
                        <a:rPr dirty="0" sz="1900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t</a:t>
                      </a:r>
                      <a:r>
                        <a:rPr dirty="0" sz="1900" spc="-160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t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h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o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u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g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h</a:t>
                      </a:r>
                      <a:r>
                        <a:rPr dirty="0" sz="1900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t  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a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b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o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u</a:t>
                      </a:r>
                      <a:r>
                        <a:rPr dirty="0" sz="1900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t</a:t>
                      </a:r>
                      <a:r>
                        <a:rPr dirty="0" sz="1900" spc="-160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u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s</a:t>
                      </a:r>
                      <a:r>
                        <a:rPr dirty="0" sz="1900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i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n</a:t>
                      </a:r>
                      <a:r>
                        <a:rPr dirty="0" sz="1900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g</a:t>
                      </a:r>
                      <a:r>
                        <a:rPr dirty="0" sz="1900" spc="-160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a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n</a:t>
                      </a:r>
                      <a:r>
                        <a:rPr dirty="0" sz="1900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y  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o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t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h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e</a:t>
                      </a:r>
                      <a:r>
                        <a:rPr dirty="0" sz="1900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r</a:t>
                      </a:r>
                      <a:r>
                        <a:rPr dirty="0" sz="1900" spc="-160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s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o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c</a:t>
                      </a:r>
                      <a:r>
                        <a:rPr dirty="0" sz="1900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i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a</a:t>
                      </a:r>
                      <a:r>
                        <a:rPr dirty="0" sz="1900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l</a:t>
                      </a:r>
                      <a:r>
                        <a:rPr dirty="0" sz="1900" spc="-160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m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e</a:t>
                      </a:r>
                      <a:r>
                        <a:rPr dirty="0" sz="1900" spc="-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d</a:t>
                      </a:r>
                      <a:r>
                        <a:rPr dirty="0" sz="1900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i</a:t>
                      </a:r>
                      <a:r>
                        <a:rPr dirty="0" sz="1900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a  </a:t>
                      </a:r>
                      <a:r>
                        <a:rPr dirty="0" sz="1900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sites.</a:t>
                      </a:r>
                      <a:endParaRPr sz="1900">
                        <a:latin typeface="Verdana"/>
                        <a:cs typeface="Verdana"/>
                      </a:endParaRPr>
                    </a:p>
                  </a:txBody>
                  <a:tcPr marL="0" marR="0" marB="0" marT="0">
                    <a:lnR w="38100">
                      <a:solidFill>
                        <a:srgbClr val="0A4136"/>
                      </a:solidFill>
                      <a:prstDash val="solid"/>
                    </a:lnR>
                    <a:lnB w="38100">
                      <a:solidFill>
                        <a:srgbClr val="0A4136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3450">
                        <a:latin typeface="Times New Roman"/>
                        <a:cs typeface="Times New Roman"/>
                      </a:endParaRPr>
                    </a:p>
                    <a:p>
                      <a:pPr marL="619125">
                        <a:lnSpc>
                          <a:spcPct val="100000"/>
                        </a:lnSpc>
                      </a:pPr>
                      <a:r>
                        <a:rPr dirty="0" sz="1900" spc="65">
                          <a:solidFill>
                            <a:srgbClr val="0A4136"/>
                          </a:solidFill>
                          <a:latin typeface="Verdana"/>
                          <a:cs typeface="Verdana"/>
                        </a:rPr>
                        <a:t>2020</a:t>
                      </a:r>
                      <a:endParaRPr sz="1900">
                        <a:latin typeface="Verdana"/>
                        <a:cs typeface="Verdana"/>
                      </a:endParaRPr>
                    </a:p>
                  </a:txBody>
                  <a:tcPr marL="0" marR="0" marB="0" marT="4445">
                    <a:lnL w="38100">
                      <a:solidFill>
                        <a:srgbClr val="0A4136"/>
                      </a:solidFill>
                      <a:prstDash val="solid"/>
                    </a:lnL>
                    <a:lnR w="38100">
                      <a:solidFill>
                        <a:srgbClr val="0A4136"/>
                      </a:solidFill>
                      <a:prstDash val="solid"/>
                    </a:lnR>
                    <a:lnB w="38100">
                      <a:solidFill>
                        <a:srgbClr val="0A4136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49948B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88457"/>
            <a:ext cx="4949309" cy="524510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5493051"/>
            <a:ext cx="4949309" cy="4793948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843766" y="6172200"/>
            <a:ext cx="2444232" cy="411479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585356" y="3794236"/>
            <a:ext cx="4105274" cy="4114799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5264150">
              <a:lnSpc>
                <a:spcPct val="100000"/>
              </a:lnSpc>
              <a:spcBef>
                <a:spcPts val="100"/>
              </a:spcBef>
            </a:pPr>
            <a:r>
              <a:rPr dirty="0" spc="-1030"/>
              <a:t>P</a:t>
            </a:r>
            <a:r>
              <a:rPr dirty="0" spc="-520"/>
              <a:t>r</a:t>
            </a:r>
            <a:r>
              <a:rPr dirty="0" spc="-860"/>
              <a:t>ob</a:t>
            </a:r>
            <a:r>
              <a:rPr dirty="0" spc="-400"/>
              <a:t>l</a:t>
            </a:r>
            <a:r>
              <a:rPr dirty="0" spc="-860"/>
              <a:t>e</a:t>
            </a:r>
            <a:r>
              <a:rPr dirty="0" spc="-1285"/>
              <a:t>m</a:t>
            </a:r>
            <a:r>
              <a:rPr dirty="0" spc="-325"/>
              <a:t> </a:t>
            </a:r>
            <a:r>
              <a:rPr dirty="0" spc="-1030"/>
              <a:t>S</a:t>
            </a:r>
            <a:r>
              <a:rPr dirty="0" spc="-434"/>
              <a:t>t</a:t>
            </a:r>
            <a:r>
              <a:rPr dirty="0" spc="-860"/>
              <a:t>a</a:t>
            </a:r>
            <a:r>
              <a:rPr dirty="0" spc="-434"/>
              <a:t>t</a:t>
            </a:r>
            <a:r>
              <a:rPr dirty="0" spc="-969"/>
              <a:t>emen</a:t>
            </a:r>
            <a:r>
              <a:rPr dirty="0" spc="-430"/>
              <a:t>t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7945315" y="2974026"/>
            <a:ext cx="8271509" cy="34925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8300"/>
              </a:lnSpc>
              <a:spcBef>
                <a:spcPts val="100"/>
              </a:spcBef>
            </a:pPr>
            <a:r>
              <a:rPr dirty="0" sz="3000" spc="150">
                <a:solidFill>
                  <a:srgbClr val="FFFFFF"/>
                </a:solidFill>
                <a:latin typeface="Verdana"/>
                <a:cs typeface="Verdana"/>
              </a:rPr>
              <a:t>CYBERSECURITY </a:t>
            </a:r>
            <a:r>
              <a:rPr dirty="0" sz="3000" spc="70">
                <a:solidFill>
                  <a:srgbClr val="FFFFFF"/>
                </a:solidFill>
                <a:latin typeface="Verdana"/>
                <a:cs typeface="Verdana"/>
              </a:rPr>
              <a:t>AND </a:t>
            </a:r>
            <a:r>
              <a:rPr dirty="0" sz="3000" spc="140">
                <a:solidFill>
                  <a:srgbClr val="FFFFFF"/>
                </a:solidFill>
                <a:latin typeface="Verdana"/>
                <a:cs typeface="Verdana"/>
              </a:rPr>
              <a:t>CYBERBULLYING </a:t>
            </a:r>
            <a:r>
              <a:rPr dirty="0" sz="3000" spc="14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00" spc="100">
                <a:solidFill>
                  <a:srgbClr val="FFFFFF"/>
                </a:solidFill>
                <a:latin typeface="Verdana"/>
                <a:cs typeface="Verdana"/>
              </a:rPr>
              <a:t>ANALYSIS</a:t>
            </a:r>
            <a:r>
              <a:rPr dirty="0" sz="3000" spc="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00" spc="-170">
                <a:solidFill>
                  <a:srgbClr val="FFFFFF"/>
                </a:solidFill>
                <a:latin typeface="Verdana"/>
                <a:cs typeface="Verdana"/>
              </a:rPr>
              <a:t>IN</a:t>
            </a:r>
            <a:r>
              <a:rPr dirty="0" sz="3000" spc="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00" spc="90">
                <a:solidFill>
                  <a:srgbClr val="FFFFFF"/>
                </a:solidFill>
                <a:latin typeface="Verdana"/>
                <a:cs typeface="Verdana"/>
              </a:rPr>
              <a:t>SOCIAL</a:t>
            </a:r>
            <a:r>
              <a:rPr dirty="0" sz="3000" spc="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00" spc="45">
                <a:solidFill>
                  <a:srgbClr val="FFFFFF"/>
                </a:solidFill>
                <a:latin typeface="Verdana"/>
                <a:cs typeface="Verdana"/>
              </a:rPr>
              <a:t>MEDIA</a:t>
            </a:r>
            <a:r>
              <a:rPr dirty="0" sz="3000" spc="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00" spc="140">
                <a:solidFill>
                  <a:srgbClr val="FFFFFF"/>
                </a:solidFill>
                <a:latin typeface="Verdana"/>
                <a:cs typeface="Verdana"/>
              </a:rPr>
              <a:t>TO </a:t>
            </a:r>
            <a:r>
              <a:rPr dirty="0" sz="3000" spc="14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00" spc="135">
                <a:solidFill>
                  <a:srgbClr val="FFFFFF"/>
                </a:solidFill>
                <a:latin typeface="Verdana"/>
                <a:cs typeface="Verdana"/>
              </a:rPr>
              <a:t>PREVENT </a:t>
            </a:r>
            <a:r>
              <a:rPr dirty="0" sz="3000" spc="55">
                <a:solidFill>
                  <a:srgbClr val="FFFFFF"/>
                </a:solidFill>
                <a:latin typeface="Verdana"/>
                <a:cs typeface="Verdana"/>
              </a:rPr>
              <a:t>A </a:t>
            </a:r>
            <a:r>
              <a:rPr dirty="0" sz="3000" spc="60">
                <a:solidFill>
                  <a:srgbClr val="FFFFFF"/>
                </a:solidFill>
                <a:latin typeface="Verdana"/>
                <a:cs typeface="Verdana"/>
              </a:rPr>
              <a:t>HOSTILE </a:t>
            </a:r>
            <a:r>
              <a:rPr dirty="0" sz="3000" spc="110">
                <a:solidFill>
                  <a:srgbClr val="FFFFFF"/>
                </a:solidFill>
                <a:latin typeface="Verdana"/>
                <a:cs typeface="Verdana"/>
              </a:rPr>
              <a:t>ENVIRONMENT </a:t>
            </a:r>
            <a:r>
              <a:rPr dirty="0" sz="3000" spc="11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00" spc="140">
                <a:solidFill>
                  <a:srgbClr val="FFFFFF"/>
                </a:solidFill>
                <a:latin typeface="Verdana"/>
                <a:cs typeface="Verdana"/>
              </a:rPr>
              <a:t>THAT </a:t>
            </a:r>
            <a:r>
              <a:rPr dirty="0" sz="3000" spc="90">
                <a:solidFill>
                  <a:srgbClr val="FFFFFF"/>
                </a:solidFill>
                <a:latin typeface="Verdana"/>
                <a:cs typeface="Verdana"/>
              </a:rPr>
              <a:t>ERODES </a:t>
            </a:r>
            <a:r>
              <a:rPr dirty="0" sz="3000" spc="170">
                <a:solidFill>
                  <a:srgbClr val="FFFFFF"/>
                </a:solidFill>
                <a:latin typeface="Verdana"/>
                <a:cs typeface="Verdana"/>
              </a:rPr>
              <a:t>ENGAGEMENT </a:t>
            </a:r>
            <a:r>
              <a:rPr dirty="0" sz="3000" spc="70">
                <a:solidFill>
                  <a:srgbClr val="FFFFFF"/>
                </a:solidFill>
                <a:latin typeface="Verdana"/>
                <a:cs typeface="Verdana"/>
              </a:rPr>
              <a:t>AND </a:t>
            </a:r>
            <a:r>
              <a:rPr dirty="0" sz="3000" spc="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00" spc="130">
                <a:solidFill>
                  <a:srgbClr val="FFFFFF"/>
                </a:solidFill>
                <a:latin typeface="Verdana"/>
                <a:cs typeface="Verdana"/>
              </a:rPr>
              <a:t>COLLABORATION </a:t>
            </a:r>
            <a:r>
              <a:rPr dirty="0" sz="3000" spc="155">
                <a:solidFill>
                  <a:srgbClr val="FFFFFF"/>
                </a:solidFill>
                <a:latin typeface="Verdana"/>
                <a:cs typeface="Verdana"/>
              </a:rPr>
              <a:t>OF </a:t>
            </a:r>
            <a:r>
              <a:rPr dirty="0" sz="3000" spc="160">
                <a:solidFill>
                  <a:srgbClr val="FFFFFF"/>
                </a:solidFill>
                <a:latin typeface="Verdana"/>
                <a:cs typeface="Verdana"/>
              </a:rPr>
              <a:t>PEOPLE </a:t>
            </a:r>
            <a:r>
              <a:rPr dirty="0" sz="3000" spc="70">
                <a:solidFill>
                  <a:srgbClr val="FFFFFF"/>
                </a:solidFill>
                <a:latin typeface="Verdana"/>
                <a:cs typeface="Verdana"/>
              </a:rPr>
              <a:t>AND </a:t>
            </a:r>
            <a:r>
              <a:rPr dirty="0" sz="3000" spc="140">
                <a:solidFill>
                  <a:srgbClr val="FFFFFF"/>
                </a:solidFill>
                <a:latin typeface="Verdana"/>
                <a:cs typeface="Verdana"/>
              </a:rPr>
              <a:t>TO </a:t>
            </a:r>
            <a:r>
              <a:rPr dirty="0" sz="3000" spc="14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00" spc="70">
                <a:solidFill>
                  <a:srgbClr val="FFFFFF"/>
                </a:solidFill>
                <a:latin typeface="Verdana"/>
                <a:cs typeface="Verdana"/>
              </a:rPr>
              <a:t>MITIGATE</a:t>
            </a:r>
            <a:r>
              <a:rPr dirty="0" sz="3000" spc="4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00" spc="9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dirty="0" sz="3000" spc="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00" spc="165">
                <a:solidFill>
                  <a:srgbClr val="FFFFFF"/>
                </a:solidFill>
                <a:latin typeface="Verdana"/>
                <a:cs typeface="Verdana"/>
              </a:rPr>
              <a:t>HEAVY</a:t>
            </a:r>
            <a:r>
              <a:rPr dirty="0" sz="3000" spc="4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00" spc="90">
                <a:solidFill>
                  <a:srgbClr val="FFFFFF"/>
                </a:solidFill>
                <a:latin typeface="Verdana"/>
                <a:cs typeface="Verdana"/>
              </a:rPr>
              <a:t>SOCIAL</a:t>
            </a:r>
            <a:r>
              <a:rPr dirty="0" sz="3000" spc="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00" spc="170">
                <a:solidFill>
                  <a:srgbClr val="FFFFFF"/>
                </a:solidFill>
                <a:latin typeface="Verdana"/>
                <a:cs typeface="Verdana"/>
              </a:rPr>
              <a:t>PROBLEM </a:t>
            </a:r>
            <a:r>
              <a:rPr dirty="0" sz="3000" spc="-104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00" spc="155">
                <a:solidFill>
                  <a:srgbClr val="FFFFFF"/>
                </a:solidFill>
                <a:latin typeface="Verdana"/>
                <a:cs typeface="Verdana"/>
              </a:rPr>
              <a:t>OF</a:t>
            </a:r>
            <a:r>
              <a:rPr dirty="0" sz="3000" spc="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00" spc="180">
                <a:solidFill>
                  <a:srgbClr val="FFFFFF"/>
                </a:solidFill>
                <a:latin typeface="Verdana"/>
                <a:cs typeface="Verdana"/>
              </a:rPr>
              <a:t>CYBER</a:t>
            </a:r>
            <a:r>
              <a:rPr dirty="0" sz="3000" spc="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00" spc="60">
                <a:solidFill>
                  <a:srgbClr val="FFFFFF"/>
                </a:solidFill>
                <a:latin typeface="Verdana"/>
                <a:cs typeface="Verdana"/>
              </a:rPr>
              <a:t>BULLYING.</a:t>
            </a:r>
            <a:endParaRPr sz="30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PETKAR VAISHANAVI</dc:creator>
  <cp:keywords>DAFU2qozHMQ,BAFE7s2jmEs</cp:keywords>
  <dc:title>EDI PPT</dc:title>
  <dcterms:created xsi:type="dcterms:W3CDTF">2022-12-17T11:24:50Z</dcterms:created>
  <dcterms:modified xsi:type="dcterms:W3CDTF">2022-12-17T11:24:50Z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2022-12-17T00:00:00Z</vt:filetime>
  </property>
  <property fmtid="{D5CDD505-2E9C-101B-9397-08002B2CF9AE}" pid="3" name="Creator">
    <vt:lpwstr>Canva</vt:lpwstr>
  </property>
  <property fmtid="{D5CDD505-2E9C-101B-9397-08002B2CF9AE}" pid="4" name="LastSaved">
    <vt:filetime>2022-12-17T00:00:00Z</vt:filetime>
  </property>
</Properties>
</file>